
<file path=[Content_Types].xml><?xml version="1.0" encoding="utf-8"?>
<Types xmlns="http://schemas.openxmlformats.org/package/2006/content-types">
  <Override PartName="/_rels/.rels" ContentType="application/vnd.openxmlformats-package.relationships+xml"/>
  <Override PartName="/ppt/notesSlides/notesSlide18.xml" ContentType="application/vnd.openxmlformats-officedocument.presentationml.notesSlide+xml"/>
  <Override PartName="/ppt/notesSlides/_rels/notesSlide9.xml.rels" ContentType="application/vnd.openxmlformats-package.relationships+xml"/>
  <Override PartName="/ppt/notesSlides/_rels/notesSlide2.xml.rels" ContentType="application/vnd.openxmlformats-package.relationships+xml"/>
  <Override PartName="/ppt/notesSlides/_rels/notesSlide18.xml.rels" ContentType="application/vnd.openxmlformats-package.relationships+xml"/>
  <Override PartName="/ppt/notesSlides/_rels/notesSlide17.xml.rels" ContentType="application/vnd.openxmlformats-package.relationships+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_rels/presentation.xml.rels" ContentType="application/vnd.openxmlformats-package.relationships+xml"/>
  <Override PartName="/ppt/media/image14.jpeg" ContentType="image/jpeg"/>
  <Override PartName="/ppt/media/image8.png" ContentType="image/png"/>
  <Override PartName="/ppt/media/image4.png" ContentType="image/png"/>
  <Override PartName="/ppt/media/image17.png" ContentType="image/png"/>
  <Override PartName="/ppt/media/image12.jpeg" ContentType="image/jpeg"/>
  <Override PartName="/ppt/media/image13.png" ContentType="image/png"/>
  <Override PartName="/ppt/media/image9.png" ContentType="image/png"/>
  <Override PartName="/ppt/media/image10.jpeg" ContentType="image/jpeg"/>
  <Override PartName="/ppt/media/image1.png" ContentType="image/png"/>
  <Override PartName="/ppt/media/image18.png" ContentType="image/png"/>
  <Override PartName="/ppt/media/image7.jpeg" ContentType="image/jpeg"/>
  <Override PartName="/ppt/media/image20.wmf" ContentType="image/x-wmf"/>
  <Override PartName="/ppt/media/image5.jpeg" ContentType="image/jpeg"/>
  <Override PartName="/ppt/media/image6.png" ContentType="image/png"/>
  <Override PartName="/ppt/media/image2.png" ContentType="image/png"/>
  <Override PartName="/ppt/media/image15.png" ContentType="image/png"/>
  <Override PartName="/ppt/media/image11.png" ContentType="image/png"/>
  <Override PartName="/ppt/media/image21.wmf" ContentType="image/x-wmf"/>
  <Override PartName="/ppt/media/image19.wmf" ContentType="image/x-wmf"/>
  <Override PartName="/ppt/media/image3.png" ContentType="image/png"/>
  <Override PartName="/ppt/media/image16.png" ContentType="image/png"/>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_rels/slideLayout37.xml.rels" ContentType="application/vnd.openxmlformats-package.relationships+xml"/>
  <Override PartName="/ppt/slideLayouts/_rels/slideLayout12.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33.xml.rels" ContentType="application/vnd.openxmlformats-package.relationships+xml"/>
  <Override PartName="/ppt/slideLayouts/_rels/slideLayout31.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25.xml.rels" ContentType="application/vnd.openxmlformats-package.relationships+xml"/>
  <Override PartName="/ppt/slideLayouts/_rels/slideLayout48.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44.xml.rels" ContentType="application/vnd.openxmlformats-package.relationships+xml"/>
  <Override PartName="/ppt/slideLayouts/_rels/slideLayout1.xml.rels" ContentType="application/vnd.openxmlformats-package.relationships+xml"/>
  <Override PartName="/ppt/slideLayouts/_rels/slideLayout42.xml.rels" ContentType="application/vnd.openxmlformats-package.relationships+xml"/>
  <Override PartName="/ppt/slideLayouts/_rels/slideLayout40.xml.rels" ContentType="application/vnd.openxmlformats-package.relationships+xml"/>
  <Override PartName="/ppt/slideLayouts/_rels/slideLayout29.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13.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34.xml.rels" ContentType="application/vnd.openxmlformats-package.relationships+xml"/>
  <Override PartName="/ppt/slideLayouts/_rels/slideLayout32.xml.rels" ContentType="application/vnd.openxmlformats-package.relationships+xml"/>
  <Override PartName="/ppt/slideLayouts/_rels/slideLayout30.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15.xml.rels" ContentType="application/vnd.openxmlformats-package.relationships+xml"/>
  <Override PartName="/ppt/slideLayouts/_rels/slideLayout26.xml.rels" ContentType="application/vnd.openxmlformats-package.relationships+xml"/>
  <Override PartName="/ppt/slideLayouts/_rels/slideLayout24.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43.xml.rels" ContentType="application/vnd.openxmlformats-package.relationships+xml"/>
  <Override PartName="/ppt/slideLayouts/_rels/slideLayout41.xml.rels" ContentType="application/vnd.openxmlformats-package.relationships+xml"/>
  <Override PartName="/ppt/slideLayouts/_rels/slideLayout28.xml.rels" ContentType="application/vnd.openxmlformats-package.relationships+xml"/>
  <Override PartName="/ppt/slideLayouts/_rels/slideLayout8.xml.rels" ContentType="application/vnd.openxmlformats-package.relationships+xml"/>
  <Override PartName="/ppt/slideLayouts/_rels/slideLayout6.xml.rels" ContentType="application/vnd.openxmlformats-package.relationships+xml"/>
  <Override PartName="/ppt/slideLayouts/slideLayout39.xml" ContentType="application/vnd.openxmlformats-officedocument.presentationml.slideLayout+xml"/>
  <Override PartName="/ppt/slideLayouts/slideLayout48.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7.xml" ContentType="application/vnd.openxmlformats-officedocument.presentationml.slideLayout+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2.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_rels/slide28.xml.rels" ContentType="application/vnd.openxmlformats-package.relationships+xml"/>
  <Override PartName="/ppt/slides/_rels/slide12.xml.rels" ContentType="application/vnd.openxmlformats-package.relationships+xml"/>
  <Override PartName="/ppt/slides/_rels/slide10.xml.rels" ContentType="application/vnd.openxmlformats-package.relationships+xml"/>
  <Override PartName="/ppt/slides/_rels/slide2.xml.rels" ContentType="application/vnd.openxmlformats-package.relationships+xml"/>
  <Override PartName="/ppt/slides/_rels/slide18.xml.rels" ContentType="application/vnd.openxmlformats-package.relationships+xml"/>
  <Override PartName="/ppt/slides/_rels/slide16.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29.xml.rels" ContentType="application/vnd.openxmlformats-package.relationships+xml"/>
  <Override PartName="/ppt/slides/_rels/slide27.xml.rels" ContentType="application/vnd.openxmlformats-package.relationships+xml"/>
  <Override PartName="/ppt/slides/_rels/slide13.xml.rels" ContentType="application/vnd.openxmlformats-package.relationships+xml"/>
  <Override PartName="/ppt/slides/_rels/slide11.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_rels/slide19.xml.rels" ContentType="application/vnd.openxmlformats-package.relationships+xml"/>
  <Override PartName="/ppt/slides/_rels/slide17.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22.xml.rels" ContentType="application/vnd.openxmlformats-package.relationships+xml"/>
  <Override PartName="/ppt/slides/_rels/slide5.xml.rels" ContentType="application/vnd.openxmlformats-package.relationships+xml"/>
  <Override PartName="/ppt/slides/_rels/slide2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26.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4.xml" ContentType="application/vnd.openxmlformats-officedocument.theme+xml"/>
  <Override PartName="/ppt/theme/theme1.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3.xml" ContentType="application/vnd.openxmlformats-officedocument.theme+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
</Relationships>
</file>

<file path=ppt/charts/chart1.xml><?xml version="1.0" encoding="utf-8"?>
<c:chartSpace xmlns:a="http://schemas.openxmlformats.org/drawingml/2006/main" xmlns:c="http://schemas.openxmlformats.org/drawingml/2006/chart" xmlns:r="http://schemas.openxmlformats.org/officeDocument/2006/relationships">
  <c:lang val="en-US"/>
  <c:chart>
    <c:plotArea>
      <c:layout/>
      <c:lineChart>
        <c:grouping val="standard"/>
        <c:ser>
          <c:idx val="0"/>
          <c:order val="0"/>
          <c:tx>
            <c:strRef>
              <c:f>label 1</c:f>
              <c:strCache>
                <c:ptCount val="1"/>
                <c:pt idx="0">
                  <c:v>كفاية الاعداد و الحساب</c:v>
                </c:pt>
              </c:strCache>
            </c:strRef>
          </c:tx>
          <c:spPr>
            <a:solidFill>
              <a:srgbClr val="aabad7"/>
            </a:solidFill>
            <a:ln w="69840">
              <a:solidFill>
                <a:srgbClr val="aabad7"/>
              </a:solidFill>
              <a:round/>
            </a:ln>
          </c:spPr>
          <c:marker>
            <c:symbol val="none"/>
          </c:marker>
          <c:cat>
            <c:strRef>
              <c:f>categories</c:f>
              <c:strCache>
                <c:ptCount val="4"/>
                <c:pt idx="0">
                  <c:v>[0,2-0,4[</c:v>
                </c:pt>
                <c:pt idx="1">
                  <c:v>[0,4-0,6[</c:v>
                </c:pt>
                <c:pt idx="2">
                  <c:v>[0,6-0,8[</c:v>
                </c:pt>
                <c:pt idx="3">
                  <c:v>[0,8-1[</c:v>
                </c:pt>
              </c:strCache>
            </c:strRef>
          </c:cat>
          <c:val>
            <c:numRef>
              <c:f>0</c:f>
              <c:numCache>
                <c:formatCode>General</c:formatCode>
                <c:ptCount val="5"/>
                <c:pt idx="0">
                  <c:v>0.610000000000001</c:v>
                </c:pt>
                <c:pt idx="1">
                  <c:v>0.23</c:v>
                </c:pt>
                <c:pt idx="2">
                  <c:v>0.13</c:v>
                </c:pt>
                <c:pt idx="3">
                  <c:v>0.11</c:v>
                </c:pt>
                <c:pt idx="4">
                  <c:v>0.0400000000000001</c:v>
                </c:pt>
              </c:numCache>
            </c:numRef>
          </c:val>
        </c:ser>
        <c:marker val="0"/>
        <c:axId val="4143790"/>
        <c:axId val="20230111"/>
      </c:lineChart>
      <c:catAx>
        <c:axId val="4143790"/>
        <c:scaling>
          <c:orientation val="minMax"/>
        </c:scaling>
        <c:title>
          <c:layout/>
          <c:tx>
            <c:rich>
              <a:bodyPr/>
              <a:lstStyle/>
              <a:p>
                <a:pPr>
                  <a:defRPr/>
                </a:pPr>
                <a:r>
                  <a:rPr b="1" sz="1000">
                    <a:solidFill>
                      <a:srgbClr val="000000"/>
                    </a:solidFill>
                    <a:latin typeface="Century Gothic"/>
                  </a:rPr>
                  <a:t>Facteur Mobilité de ressources</a:t>
                </a:r>
              </a:p>
            </c:rich>
          </c:tx>
        </c:title>
        <c:axPos val="b"/>
        <c:majorTickMark val="none"/>
        <c:minorTickMark val="none"/>
        <c:tickLblPos val="nextTo"/>
        <c:crossAx val="20230111"/>
        <c:crossesAt val="0"/>
        <c:lblAlgn val="ctr"/>
        <c:auto val="1"/>
        <c:lblOffset val="100"/>
        <c:spPr>
          <a:ln w="10080">
            <a:solidFill>
              <a:srgbClr val="8b8b8b"/>
            </a:solidFill>
            <a:round/>
          </a:ln>
        </c:spPr>
      </c:catAx>
      <c:valAx>
        <c:axId val="20230111"/>
        <c:scaling>
          <c:orientation val="minMax"/>
        </c:scaling>
        <c:title>
          <c:layout/>
          <c:tx>
            <c:rich>
              <a:bodyPr/>
              <a:lstStyle/>
              <a:p>
                <a:pPr>
                  <a:defRPr/>
                </a:pPr>
                <a:r>
                  <a:rPr b="1" sz="1000">
                    <a:solidFill>
                      <a:srgbClr val="000000"/>
                    </a:solidFill>
                    <a:latin typeface="Century Gothic"/>
                  </a:rPr>
                  <a:t>Frequence eleve</a:t>
                </a:r>
              </a:p>
            </c:rich>
          </c:tx>
        </c:title>
        <c:axPos val="l"/>
        <c:majorGridlines>
          <c:spPr>
            <a:ln w="10080">
              <a:solidFill>
                <a:srgbClr val="8b8b8b"/>
              </a:solidFill>
              <a:round/>
            </a:ln>
          </c:spPr>
        </c:majorGridlines>
        <c:majorTickMark val="out"/>
        <c:minorTickMark val="none"/>
        <c:tickLblPos val="nextTo"/>
        <c:crossAx val="4143790"/>
        <c:crossesAt val="0"/>
        <c:spPr>
          <a:ln w="10080">
            <a:solidFill>
              <a:srgbClr val="8b8b8b"/>
            </a:solidFill>
            <a:round/>
          </a:ln>
        </c:spPr>
      </c:valAx>
      <c:spPr>
        <a:solidFill>
          <a:srgbClr val="ffffff"/>
        </a:solidFill>
      </c:spPr>
    </c:plotArea>
    <c:plotVisOnly val="1"/>
  </c:chart>
  <c:spPr>
    <a:ln w="9360">
      <a:solidFill>
        <a:srgbClr val="f59240"/>
      </a:solidFill>
      <a:round/>
    </a:ln>
  </c:spPr>
</c:chartSpace>
</file>

<file path=ppt/notesMasters/_rels/notesMaster1.xml.rels><?xml version="1.0" encoding="UTF-8"?>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8" name="PlaceHolder 1"/>
          <p:cNvSpPr>
            <a:spLocks noGrp="1"/>
          </p:cNvSpPr>
          <p:nvPr>
            <p:ph type="body"/>
          </p:nvPr>
        </p:nvSpPr>
        <p:spPr>
          <a:xfrm>
            <a:off x="756000" y="5078520"/>
            <a:ext cx="6047640" cy="4811040"/>
          </a:xfrm>
          <a:prstGeom prst="rect">
            <a:avLst/>
          </a:prstGeom>
        </p:spPr>
        <p:txBody>
          <a:bodyPr bIns="0" lIns="0" rIns="0" tIns="0" wrap="none"/>
          <a:p>
            <a:r>
              <a:rPr lang="fr-FR"/>
              <a:t>Cliquez pour modifier le format des notes</a:t>
            </a:r>
            <a:endParaRPr/>
          </a:p>
        </p:txBody>
      </p:sp>
      <p:sp>
        <p:nvSpPr>
          <p:cNvPr id="149" name="PlaceHolder 2"/>
          <p:cNvSpPr>
            <a:spLocks noGrp="1"/>
          </p:cNvSpPr>
          <p:nvPr>
            <p:ph type="hdr"/>
          </p:nvPr>
        </p:nvSpPr>
        <p:spPr>
          <a:xfrm>
            <a:off x="0" y="0"/>
            <a:ext cx="3280320" cy="534240"/>
          </a:xfrm>
          <a:prstGeom prst="rect">
            <a:avLst/>
          </a:prstGeom>
        </p:spPr>
        <p:txBody>
          <a:bodyPr bIns="0" lIns="0" rIns="0" tIns="0" wrap="none"/>
          <a:p>
            <a:r>
              <a:rPr lang="fr-FR"/>
              <a:t>&lt;en-tête&gt;</a:t>
            </a:r>
            <a:endParaRPr/>
          </a:p>
        </p:txBody>
      </p:sp>
      <p:sp>
        <p:nvSpPr>
          <p:cNvPr id="150" name="PlaceHolder 3"/>
          <p:cNvSpPr>
            <a:spLocks noGrp="1"/>
          </p:cNvSpPr>
          <p:nvPr>
            <p:ph type="dt"/>
          </p:nvPr>
        </p:nvSpPr>
        <p:spPr>
          <a:xfrm>
            <a:off x="4279320" y="0"/>
            <a:ext cx="3280320" cy="534240"/>
          </a:xfrm>
          <a:prstGeom prst="rect">
            <a:avLst/>
          </a:prstGeom>
        </p:spPr>
        <p:txBody>
          <a:bodyPr bIns="0" lIns="0" rIns="0" tIns="0" wrap="none"/>
          <a:p>
            <a:pPr algn="r"/>
            <a:r>
              <a:rPr lang="fr-FR"/>
              <a:t>&lt;date/heure&gt;</a:t>
            </a:r>
            <a:endParaRPr/>
          </a:p>
        </p:txBody>
      </p:sp>
      <p:sp>
        <p:nvSpPr>
          <p:cNvPr id="151" name="PlaceHolder 4"/>
          <p:cNvSpPr>
            <a:spLocks noGrp="1"/>
          </p:cNvSpPr>
          <p:nvPr>
            <p:ph type="ftr"/>
          </p:nvPr>
        </p:nvSpPr>
        <p:spPr>
          <a:xfrm>
            <a:off x="0" y="10157400"/>
            <a:ext cx="3280320" cy="534240"/>
          </a:xfrm>
          <a:prstGeom prst="rect">
            <a:avLst/>
          </a:prstGeom>
        </p:spPr>
        <p:txBody>
          <a:bodyPr anchor="b" bIns="0" lIns="0" rIns="0" tIns="0" wrap="none"/>
          <a:p>
            <a:r>
              <a:rPr lang="fr-FR"/>
              <a:t>&lt;pied de page&gt;</a:t>
            </a:r>
            <a:endParaRPr/>
          </a:p>
        </p:txBody>
      </p:sp>
      <p:sp>
        <p:nvSpPr>
          <p:cNvPr id="152" name="PlaceHolder 5"/>
          <p:cNvSpPr>
            <a:spLocks noGrp="1"/>
          </p:cNvSpPr>
          <p:nvPr>
            <p:ph type="sldNum"/>
          </p:nvPr>
        </p:nvSpPr>
        <p:spPr>
          <a:xfrm>
            <a:off x="4279320" y="10157400"/>
            <a:ext cx="3280320" cy="534240"/>
          </a:xfrm>
          <a:prstGeom prst="rect">
            <a:avLst/>
          </a:prstGeom>
        </p:spPr>
        <p:txBody>
          <a:bodyPr anchor="b" bIns="0" lIns="0" rIns="0" tIns="0" wrap="none"/>
          <a:p>
            <a:pPr algn="r"/>
            <a:fld id="{0101B111-11C1-4131-8100-21E181813181}" type="slidenum">
              <a:rPr lang="fr-FR"/>
              <a:t>&lt;numéro&gt;</a:t>
            </a:fld>
            <a:endParaRPr/>
          </a:p>
        </p:txBody>
      </p:sp>
    </p:spTree>
  </p:cSld>
  <p:clrMap accent1="accent1" accent2="accent2" accent3="accent3" accent4="accent4" accent5="accent5" accent6="accent6" bg1="lt1" bg2="lt2" folHlink="folHlink" hlink="hlink" tx1="dk1" tx2="dk2"/>
</p:notesMaster>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6"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07" name="TextShape 2"/>
          <p:cNvSpPr txBox="1"/>
          <p:nvPr/>
        </p:nvSpPr>
        <p:spPr>
          <a:xfrm>
            <a:off x="0" y="0"/>
            <a:ext cx="-11796840" cy="-11796840"/>
          </a:xfrm>
          <a:prstGeom prst="rect">
            <a:avLst/>
          </a:prstGeom>
        </p:spPr>
        <p:txBody>
          <a:bodyPr bIns="45000" lIns="90000" rIns="90000" tIns="45000"/>
          <a:p>
            <a:pPr>
              <a:lnSpc>
                <a:spcPct val="100000"/>
              </a:lnSpc>
            </a:pPr>
            <a:fld id="{B1B131D1-A191-4161-9171-4191C1B18131}" type="slidenum">
              <a:rPr lang="fr-FR">
                <a:solidFill>
                  <a:srgbClr val="000000"/>
                </a:solidFill>
                <a:latin typeface="+mn-lt"/>
                <a:ea typeface="+mn-ea"/>
              </a:rPr>
              <a:t>&lt;numéro&gt;</a:t>
            </a:fld>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09" name="TextShape 2"/>
          <p:cNvSpPr txBox="1"/>
          <p:nvPr/>
        </p:nvSpPr>
        <p:spPr>
          <a:xfrm>
            <a:off x="0" y="0"/>
            <a:ext cx="-11796840" cy="-11796840"/>
          </a:xfrm>
          <a:prstGeom prst="rect">
            <a:avLst/>
          </a:prstGeom>
        </p:spPr>
        <p:txBody>
          <a:bodyPr bIns="45000" lIns="90000" rIns="90000" tIns="45000"/>
          <a:p>
            <a:pPr>
              <a:lnSpc>
                <a:spcPct val="100000"/>
              </a:lnSpc>
            </a:pPr>
            <a:fld id="{11816101-A1E1-4151-A1A1-C161414191F1}" type="slidenum">
              <a:rPr lang="fr-FR">
                <a:solidFill>
                  <a:srgbClr val="000000"/>
                </a:solidFill>
                <a:latin typeface="+mn-lt"/>
                <a:ea typeface="+mn-ea"/>
              </a:rPr>
              <a:t>&lt;numéro&gt;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2"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03" name="TextShape 2"/>
          <p:cNvSpPr txBox="1"/>
          <p:nvPr/>
        </p:nvSpPr>
        <p:spPr>
          <a:xfrm>
            <a:off x="0" y="0"/>
            <a:ext cx="-11796840" cy="-11796840"/>
          </a:xfrm>
          <a:prstGeom prst="rect">
            <a:avLst/>
          </a:prstGeom>
        </p:spPr>
        <p:txBody>
          <a:bodyPr bIns="45000" lIns="90000" rIns="90000" tIns="45000"/>
          <a:p>
            <a:pPr>
              <a:lnSpc>
                <a:spcPct val="100000"/>
              </a:lnSpc>
            </a:pPr>
            <a:fld id="{0151F181-B141-4191-91A1-218131C171E1}" type="slidenum">
              <a:rPr lang="fr-FR">
                <a:solidFill>
                  <a:srgbClr val="000000"/>
                </a:solidFill>
                <a:latin typeface="+mn-lt"/>
                <a:ea typeface="+mn-ea"/>
              </a:rPr>
              <a:t>&lt;numéro&gt;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4" name="PlaceHolder 1"/>
          <p:cNvSpPr>
            <a:spLocks noGrp="1"/>
          </p:cNvSpPr>
          <p:nvPr>
            <p:ph type="body"/>
          </p:nvPr>
        </p:nvSpPr>
        <p:spPr>
          <a:xfrm>
            <a:off x="0" y="0"/>
            <a:ext cx="-11796840" cy="-11796840"/>
          </a:xfrm>
          <a:prstGeom prst="rect">
            <a:avLst/>
          </a:prstGeom>
        </p:spPr>
        <p:txBody>
          <a:bodyPr bIns="45000" lIns="90000" rIns="90000" tIns="45000"/>
          <a:p>
            <a:endParaRPr/>
          </a:p>
        </p:txBody>
      </p:sp>
      <p:sp>
        <p:nvSpPr>
          <p:cNvPr id="305" name="TextShape 2"/>
          <p:cNvSpPr txBox="1"/>
          <p:nvPr/>
        </p:nvSpPr>
        <p:spPr>
          <a:xfrm>
            <a:off x="0" y="0"/>
            <a:ext cx="-11796840" cy="-11796840"/>
          </a:xfrm>
          <a:prstGeom prst="rect">
            <a:avLst/>
          </a:prstGeom>
        </p:spPr>
        <p:txBody>
          <a:bodyPr bIns="45000" lIns="90000" rIns="90000" tIns="45000"/>
          <a:p>
            <a:pPr>
              <a:lnSpc>
                <a:spcPct val="100000"/>
              </a:lnSpc>
            </a:pPr>
            <a:fld id="{F1114131-D151-4101-A131-F171D121D141}" type="slidenum">
              <a:rPr lang="fr-FR">
                <a:solidFill>
                  <a:srgbClr val="000000"/>
                </a:solidFill>
                <a:latin typeface="+mn-lt"/>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7"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28"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32"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33"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3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36"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3"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5"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47"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48"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4680"/>
            <a:ext cx="8229240" cy="530676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53"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54"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56"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57"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58"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0"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2"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4"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65"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6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6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69"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70"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72"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73"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0"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2"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4"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85"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87" name="PlaceHolder 1"/>
          <p:cNvSpPr>
            <a:spLocks noGrp="1"/>
          </p:cNvSpPr>
          <p:nvPr>
            <p:ph type="subTitle"/>
          </p:nvPr>
        </p:nvSpPr>
        <p:spPr>
          <a:xfrm>
            <a:off x="457200" y="274680"/>
            <a:ext cx="8229240" cy="5306760"/>
          </a:xfrm>
          <a:prstGeom prst="rect">
            <a:avLst/>
          </a:prstGeom>
        </p:spPr>
        <p:txBody>
          <a:bodyPr anchor="ctr" bIns="0" lIns="0" rIns="0" tIns="0" wrap="none"/>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8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0"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91"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3"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9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95"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97"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98"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99"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1"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02"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0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06"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07"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9"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10"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17" name="PlaceHolder 2"/>
          <p:cNvSpPr>
            <a:spLocks noGrp="1"/>
          </p:cNvSpPr>
          <p:nvPr>
            <p:ph type="subTitle"/>
          </p:nvPr>
        </p:nvSpPr>
        <p:spPr>
          <a:xfrm>
            <a:off x="457200" y="1604520"/>
            <a:ext cx="8046360" cy="3977280"/>
          </a:xfrm>
          <a:prstGeom prst="rect">
            <a:avLst/>
          </a:prstGeom>
        </p:spPr>
        <p:txBody>
          <a:bodyPr anchor="ctr" bIns="0" lIns="0" rIns="0" tIns="0" wrap="none"/>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19" name="PlaceHolder 2"/>
          <p:cNvSpPr>
            <a:spLocks noGrp="1"/>
          </p:cNvSpPr>
          <p:nvPr>
            <p:ph type="body"/>
          </p:nvPr>
        </p:nvSpPr>
        <p:spPr>
          <a:xfrm>
            <a:off x="457200" y="1604520"/>
            <a:ext cx="8046360" cy="397692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0"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1"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21"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22" name="PlaceHolder 3"/>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24" name="PlaceHolder 1"/>
          <p:cNvSpPr>
            <a:spLocks noGrp="1"/>
          </p:cNvSpPr>
          <p:nvPr>
            <p:ph type="subTitle"/>
          </p:nvPr>
        </p:nvSpPr>
        <p:spPr>
          <a:xfrm>
            <a:off x="457200" y="274680"/>
            <a:ext cx="8229240" cy="5306760"/>
          </a:xfrm>
          <a:prstGeom prst="rect">
            <a:avLst/>
          </a:prstGeom>
        </p:spPr>
        <p:txBody>
          <a:bodyPr anchor="ctr" bIns="0" lIns="0" rIns="0" tIns="0" wrap="none"/>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2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27"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28"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30"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131"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32"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34"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35"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36"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38" name="PlaceHolder 2"/>
          <p:cNvSpPr>
            <a:spLocks noGrp="1"/>
          </p:cNvSpPr>
          <p:nvPr>
            <p:ph type="body"/>
          </p:nvPr>
        </p:nvSpPr>
        <p:spPr>
          <a:xfrm>
            <a:off x="457200" y="1604520"/>
            <a:ext cx="8046360" cy="1896480"/>
          </a:xfrm>
          <a:prstGeom prst="rect">
            <a:avLst/>
          </a:prstGeom>
        </p:spPr>
        <p:txBody>
          <a:bodyPr bIns="0" lIns="0" rIns="0" tIns="0" wrap="none"/>
          <a:p>
            <a:endParaRPr/>
          </a:p>
        </p:txBody>
      </p:sp>
      <p:sp>
        <p:nvSpPr>
          <p:cNvPr id="139" name="PlaceHolder 3"/>
          <p:cNvSpPr>
            <a:spLocks noGrp="1"/>
          </p:cNvSpPr>
          <p:nvPr>
            <p:ph type="body"/>
          </p:nvPr>
        </p:nvSpPr>
        <p:spPr>
          <a:xfrm>
            <a:off x="457200" y="3681360"/>
            <a:ext cx="8046360" cy="1896480"/>
          </a:xfrm>
          <a:prstGeom prst="rect">
            <a:avLst/>
          </a:prstGeom>
        </p:spPr>
        <p:txBody>
          <a:bodyPr bIns="0" lIns="0" rIns="0" tIns="0" wrap="none"/>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41"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2"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143" name="PlaceHolder 4"/>
          <p:cNvSpPr>
            <a:spLocks noGrp="1"/>
          </p:cNvSpPr>
          <p:nvPr>
            <p:ph type="body"/>
          </p:nvPr>
        </p:nvSpPr>
        <p:spPr>
          <a:xfrm>
            <a:off x="4579920" y="3681360"/>
            <a:ext cx="3926160" cy="1896480"/>
          </a:xfrm>
          <a:prstGeom prst="rect">
            <a:avLst/>
          </a:prstGeom>
        </p:spPr>
        <p:txBody>
          <a:bodyPr bIns="0" lIns="0" rIns="0" tIns="0" wrap="none"/>
          <a:p>
            <a:endParaRPr/>
          </a:p>
        </p:txBody>
      </p:sp>
      <p:sp>
        <p:nvSpPr>
          <p:cNvPr id="144" name="PlaceHolder 5"/>
          <p:cNvSpPr>
            <a:spLocks noGrp="1"/>
          </p:cNvSpPr>
          <p:nvPr>
            <p:ph type="body"/>
          </p:nvPr>
        </p:nvSpPr>
        <p:spPr>
          <a:xfrm>
            <a:off x="457200" y="3681360"/>
            <a:ext cx="3926160" cy="1896480"/>
          </a:xfrm>
          <a:prstGeom prst="rect">
            <a:avLst/>
          </a:prstGeom>
        </p:spPr>
        <p:txBody>
          <a:bodyPr bIns="0" lIns="0" rIns="0" tIns="0" wrap="none"/>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46"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47" name="PlaceHolder 3"/>
          <p:cNvSpPr>
            <a:spLocks noGrp="1"/>
          </p:cNvSpPr>
          <p:nvPr>
            <p:ph type="body"/>
          </p:nvPr>
        </p:nvSpPr>
        <p:spPr>
          <a:xfrm>
            <a:off x="4579920" y="1604520"/>
            <a:ext cx="3926160" cy="18964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30676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5"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16" name="PlaceHolder 3"/>
          <p:cNvSpPr>
            <a:spLocks noGrp="1"/>
          </p:cNvSpPr>
          <p:nvPr>
            <p:ph type="body"/>
          </p:nvPr>
        </p:nvSpPr>
        <p:spPr>
          <a:xfrm>
            <a:off x="457200" y="3681360"/>
            <a:ext cx="3926160" cy="1896480"/>
          </a:xfrm>
          <a:prstGeom prst="rect">
            <a:avLst/>
          </a:prstGeom>
        </p:spPr>
        <p:txBody>
          <a:bodyPr bIns="0" lIns="0" rIns="0" tIns="0" wrap="none"/>
          <a:p>
            <a:endParaRPr/>
          </a:p>
        </p:txBody>
      </p:sp>
      <p:sp>
        <p:nvSpPr>
          <p:cNvPr id="17" name="PlaceHolder 4"/>
          <p:cNvSpPr>
            <a:spLocks noGrp="1"/>
          </p:cNvSpPr>
          <p:nvPr>
            <p:ph type="body"/>
          </p:nvPr>
        </p:nvSpPr>
        <p:spPr>
          <a:xfrm>
            <a:off x="4579920" y="1604520"/>
            <a:ext cx="3926160" cy="397692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19" name="PlaceHolder 2"/>
          <p:cNvSpPr>
            <a:spLocks noGrp="1"/>
          </p:cNvSpPr>
          <p:nvPr>
            <p:ph type="body"/>
          </p:nvPr>
        </p:nvSpPr>
        <p:spPr>
          <a:xfrm>
            <a:off x="457200" y="1604520"/>
            <a:ext cx="3926160" cy="3976920"/>
          </a:xfrm>
          <a:prstGeom prst="rect">
            <a:avLst/>
          </a:prstGeom>
        </p:spPr>
        <p:txBody>
          <a:bodyPr bIns="0" lIns="0" rIns="0" tIns="0" wrap="none"/>
          <a:p>
            <a:endParaRPr/>
          </a:p>
        </p:txBody>
      </p:sp>
      <p:sp>
        <p:nvSpPr>
          <p:cNvPr id="20"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1" name="PlaceHolder 4"/>
          <p:cNvSpPr>
            <a:spLocks noGrp="1"/>
          </p:cNvSpPr>
          <p:nvPr>
            <p:ph type="body"/>
          </p:nvPr>
        </p:nvSpPr>
        <p:spPr>
          <a:xfrm>
            <a:off x="4579920" y="3681360"/>
            <a:ext cx="3926160" cy="189648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3000"/>
          </a:xfrm>
          <a:prstGeom prst="rect">
            <a:avLst/>
          </a:prstGeom>
        </p:spPr>
        <p:txBody>
          <a:bodyPr anchor="ctr" bIns="0" lIns="0" rIns="0" tIns="0" wrap="none"/>
          <a:p>
            <a:endParaRPr/>
          </a:p>
        </p:txBody>
      </p:sp>
      <p:sp>
        <p:nvSpPr>
          <p:cNvPr id="23" name="PlaceHolder 2"/>
          <p:cNvSpPr>
            <a:spLocks noGrp="1"/>
          </p:cNvSpPr>
          <p:nvPr>
            <p:ph type="body"/>
          </p:nvPr>
        </p:nvSpPr>
        <p:spPr>
          <a:xfrm>
            <a:off x="457200" y="1604520"/>
            <a:ext cx="3926160" cy="1896480"/>
          </a:xfrm>
          <a:prstGeom prst="rect">
            <a:avLst/>
          </a:prstGeom>
        </p:spPr>
        <p:txBody>
          <a:bodyPr bIns="0" lIns="0" rIns="0" tIns="0" wrap="none"/>
          <a:p>
            <a:endParaRPr/>
          </a:p>
        </p:txBody>
      </p:sp>
      <p:sp>
        <p:nvSpPr>
          <p:cNvPr id="24" name="PlaceHolder 3"/>
          <p:cNvSpPr>
            <a:spLocks noGrp="1"/>
          </p:cNvSpPr>
          <p:nvPr>
            <p:ph type="body"/>
          </p:nvPr>
        </p:nvSpPr>
        <p:spPr>
          <a:xfrm>
            <a:off x="4579920" y="1604520"/>
            <a:ext cx="3926160" cy="1896480"/>
          </a:xfrm>
          <a:prstGeom prst="rect">
            <a:avLst/>
          </a:prstGeom>
        </p:spPr>
        <p:txBody>
          <a:bodyPr bIns="0" lIns="0" rIns="0" tIns="0" wrap="none"/>
          <a:p>
            <a:endParaRPr/>
          </a:p>
        </p:txBody>
      </p:sp>
      <p:sp>
        <p:nvSpPr>
          <p:cNvPr id="25" name="PlaceHolder 4"/>
          <p:cNvSpPr>
            <a:spLocks noGrp="1"/>
          </p:cNvSpPr>
          <p:nvPr>
            <p:ph type="body"/>
          </p:nvPr>
        </p:nvSpPr>
        <p:spPr>
          <a:xfrm>
            <a:off x="457200" y="3681360"/>
            <a:ext cx="8045640" cy="189648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fr-FR" sz="4400">
                <a:solidFill>
                  <a:srgbClr val="000000"/>
                </a:solidFill>
                <a:latin typeface="Century Gothic"/>
              </a:rPr>
              <a:t>Cliquez pour éditer le format du texte-titreCliquez pour modifier le style du titre</a:t>
            </a:r>
            <a:endParaRPr/>
          </a:p>
        </p:txBody>
      </p:sp>
      <p:sp>
        <p:nvSpPr>
          <p:cNvPr id="1"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Century Gothic"/>
              </a:rPr>
              <a:t>13/06/2014</a:t>
            </a:r>
            <a:endParaRPr/>
          </a:p>
        </p:txBody>
      </p:sp>
      <p:sp>
        <p:nvSpPr>
          <p:cNvPr id="2"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3"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0131D100-2111-41C1-B141-F101E141D111}" type="slidenum">
              <a:rPr lang="fr-FR">
                <a:solidFill>
                  <a:srgbClr val="000000"/>
                </a:solidFill>
                <a:latin typeface="Century Gothic"/>
              </a:rPr>
              <a:t>&lt;numéro&gt;</a:t>
            </a:fld>
            <a:endParaRPr/>
          </a:p>
        </p:txBody>
      </p:sp>
      <p:sp>
        <p:nvSpPr>
          <p:cNvPr id="4" name="PlaceHolder 5"/>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a:solidFill>
                  <a:srgbClr val="000000"/>
                </a:solidFill>
                <a:latin typeface="Century Gothic"/>
              </a:rPr>
              <a:t>Cliquez pour éditer le format du texte-titreCliquez pour modifier le style du titre</a:t>
            </a:r>
            <a:endParaRPr/>
          </a:p>
        </p:txBody>
      </p:sp>
      <p:sp>
        <p:nvSpPr>
          <p:cNvPr id="38"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fr-FR" sz="3200">
                <a:solidFill>
                  <a:srgbClr val="000000"/>
                </a:solidFill>
                <a:latin typeface="Century Gothic"/>
              </a:rPr>
              <a:t>Cliquez pour éditer le format du plan de texte</a:t>
            </a:r>
            <a:endParaRPr/>
          </a:p>
          <a:p>
            <a:pPr lvl="1">
              <a:buSzPct val="75000"/>
              <a:buFont typeface="StarSymbol"/>
              <a:buChar char=""/>
            </a:pPr>
            <a:r>
              <a:rPr lang="fr-FR" sz="3200">
                <a:solidFill>
                  <a:srgbClr val="000000"/>
                </a:solidFill>
                <a:latin typeface="Century Gothic"/>
              </a:rPr>
              <a:t>Second niveau de plan</a:t>
            </a:r>
            <a:endParaRPr/>
          </a:p>
          <a:p>
            <a:pPr lvl="2">
              <a:buSzPct val="45000"/>
              <a:buFont typeface="StarSymbol"/>
              <a:buChar char=""/>
            </a:pPr>
            <a:r>
              <a:rPr lang="fr-FR" sz="3200">
                <a:solidFill>
                  <a:srgbClr val="000000"/>
                </a:solidFill>
                <a:latin typeface="Century Gothic"/>
              </a:rPr>
              <a:t>Troisième niveau de plan</a:t>
            </a:r>
            <a:endParaRPr/>
          </a:p>
          <a:p>
            <a:pPr lvl="3">
              <a:buSzPct val="75000"/>
              <a:buFont typeface="StarSymbol"/>
              <a:buChar char=""/>
            </a:pPr>
            <a:r>
              <a:rPr lang="fr-FR" sz="3200">
                <a:solidFill>
                  <a:srgbClr val="000000"/>
                </a:solidFill>
                <a:latin typeface="Century Gothic"/>
              </a:rPr>
              <a:t>Quatrième niveau de plan</a:t>
            </a:r>
            <a:endParaRPr/>
          </a:p>
          <a:p>
            <a:pPr lvl="4">
              <a:buSzPct val="45000"/>
              <a:buFont typeface="StarSymbol"/>
              <a:buChar char=""/>
            </a:pPr>
            <a:r>
              <a:rPr lang="fr-FR" sz="3200">
                <a:solidFill>
                  <a:srgbClr val="000000"/>
                </a:solidFill>
                <a:latin typeface="Century Gothic"/>
              </a:rPr>
              <a:t>Cinquième niveau de plan</a:t>
            </a:r>
            <a:endParaRPr/>
          </a:p>
          <a:p>
            <a:pPr lvl="5">
              <a:buSzPct val="45000"/>
              <a:buFont typeface="StarSymbol"/>
              <a:buChar char=""/>
            </a:pPr>
            <a:r>
              <a:rPr lang="fr-FR" sz="3200">
                <a:solidFill>
                  <a:srgbClr val="000000"/>
                </a:solidFill>
                <a:latin typeface="Century Gothic"/>
              </a:rPr>
              <a:t>Sixième niveau de plan</a:t>
            </a:r>
            <a:endParaRPr/>
          </a:p>
          <a:p>
            <a:pPr>
              <a:lnSpc>
                <a:spcPct val="100000"/>
              </a:lnSpc>
              <a:buFont typeface="Arial"/>
              <a:buChar char="•"/>
            </a:pPr>
            <a:r>
              <a:rPr lang="fr-FR" sz="3200">
                <a:solidFill>
                  <a:srgbClr val="000000"/>
                </a:solidFill>
                <a:latin typeface="Century Gothic"/>
              </a:rPr>
              <a:t>Septième niveau de planCliquez pour modifier les styles du texte du masque</a:t>
            </a:r>
            <a:endParaRPr/>
          </a:p>
          <a:p>
            <a:pPr lvl="1">
              <a:lnSpc>
                <a:spcPct val="100000"/>
              </a:lnSpc>
              <a:buFont typeface="Arial"/>
              <a:buChar char="–"/>
            </a:pPr>
            <a:r>
              <a:rPr lang="fr-FR" sz="2800">
                <a:solidFill>
                  <a:srgbClr val="000000"/>
                </a:solidFill>
                <a:latin typeface="Century Gothic"/>
              </a:rPr>
              <a:t>Deuxième niveau</a:t>
            </a:r>
            <a:endParaRPr/>
          </a:p>
          <a:p>
            <a:pPr lvl="1">
              <a:buFont typeface="Arial"/>
              <a:buChar char="–"/>
            </a:pPr>
            <a:r>
              <a:rPr lang="fr-FR" sz="2400">
                <a:solidFill>
                  <a:srgbClr val="000000"/>
                </a:solidFill>
                <a:latin typeface="Century Gothic"/>
              </a:rPr>
              <a:t>Troisième niveau</a:t>
            </a:r>
            <a:endParaRPr/>
          </a:p>
          <a:p>
            <a:pPr lvl="2">
              <a:buFont typeface="Arial"/>
              <a:buChar char="•"/>
            </a:pPr>
            <a:r>
              <a:rPr lang="fr-FR" sz="2000">
                <a:solidFill>
                  <a:srgbClr val="000000"/>
                </a:solidFill>
                <a:latin typeface="Century Gothic"/>
              </a:rPr>
              <a:t>Quatrième niveau</a:t>
            </a:r>
            <a:endParaRPr/>
          </a:p>
          <a:p>
            <a:pPr lvl="3">
              <a:buFont typeface="Arial"/>
              <a:buChar char="–"/>
            </a:pPr>
            <a:r>
              <a:rPr lang="fr-FR" sz="2000">
                <a:solidFill>
                  <a:srgbClr val="000000"/>
                </a:solidFill>
                <a:latin typeface="Century Gothic"/>
              </a:rPr>
              <a:t>Cinquième niveau</a:t>
            </a:r>
            <a:endParaRPr/>
          </a:p>
        </p:txBody>
      </p:sp>
      <p:sp>
        <p:nvSpPr>
          <p:cNvPr id="39" name="PlaceHolder 3"/>
          <p:cNvSpPr>
            <a:spLocks noGrp="1"/>
          </p:cNvSpPr>
          <p:nvPr>
            <p:ph type="dt"/>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Century Gothic"/>
              </a:rPr>
              <a:t>13/06/2014</a:t>
            </a:r>
            <a:endParaRPr/>
          </a:p>
        </p:txBody>
      </p:sp>
      <p:sp>
        <p:nvSpPr>
          <p:cNvPr id="40" name="PlaceHolder 4"/>
          <p:cNvSpPr>
            <a:spLocks noGrp="1"/>
          </p:cNvSpPr>
          <p:nvPr>
            <p:ph type="ftr"/>
          </p:nvPr>
        </p:nvSpPr>
        <p:spPr>
          <a:xfrm>
            <a:off x="0" y="0"/>
            <a:ext cx="-11796840" cy="-11796840"/>
          </a:xfrm>
          <a:prstGeom prst="rect">
            <a:avLst/>
          </a:prstGeom>
        </p:spPr>
        <p:txBody>
          <a:bodyPr bIns="45000" lIns="90000" rIns="90000" tIns="45000"/>
          <a:p>
            <a:endParaRPr/>
          </a:p>
        </p:txBody>
      </p:sp>
      <p:sp>
        <p:nvSpPr>
          <p:cNvPr id="41" name="PlaceHolder 5"/>
          <p:cNvSpPr>
            <a:spLocks noGrp="1"/>
          </p:cNvSpPr>
          <p:nvPr>
            <p:ph type="sldNum"/>
          </p:nvPr>
        </p:nvSpPr>
        <p:spPr>
          <a:xfrm>
            <a:off x="0" y="0"/>
            <a:ext cx="-11796840" cy="-11796840"/>
          </a:xfrm>
          <a:prstGeom prst="rect">
            <a:avLst/>
          </a:prstGeom>
        </p:spPr>
        <p:txBody>
          <a:bodyPr bIns="45000" lIns="90000" rIns="90000" tIns="45000"/>
          <a:p>
            <a:pPr>
              <a:lnSpc>
                <a:spcPct val="100000"/>
              </a:lnSpc>
            </a:pPr>
            <a:fld id="{5151D191-01F1-4141-81D1-C1518101C101}" type="slidenum">
              <a:rPr lang="fr-FR">
                <a:solidFill>
                  <a:srgbClr val="000000"/>
                </a:solidFill>
                <a:latin typeface="Century Gothic"/>
              </a:rPr>
              <a:t>&lt;numéro&gt;</a:t>
            </a:fld>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a:solidFill>
                  <a:srgbClr val="000000"/>
                </a:solidFill>
                <a:latin typeface="Century Gothic"/>
              </a:rPr>
              <a:t>Cliquez pour éditer le format du texte-titreCliquez pour modifier le style du titre</a:t>
            </a:r>
            <a:endParaRPr/>
          </a:p>
        </p:txBody>
      </p:sp>
      <p:sp>
        <p:nvSpPr>
          <p:cNvPr id="75" name="PlaceHolder 2"/>
          <p:cNvSpPr>
            <a:spLocks noGrp="1"/>
          </p:cNvSpPr>
          <p:nvPr>
            <p:ph type="dt"/>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Century Gothic"/>
              </a:rPr>
              <a:t>13/06/2014</a:t>
            </a:r>
            <a:endParaRPr/>
          </a:p>
        </p:txBody>
      </p:sp>
      <p:sp>
        <p:nvSpPr>
          <p:cNvPr id="76" name="PlaceHolder 3"/>
          <p:cNvSpPr>
            <a:spLocks noGrp="1"/>
          </p:cNvSpPr>
          <p:nvPr>
            <p:ph type="ftr"/>
          </p:nvPr>
        </p:nvSpPr>
        <p:spPr>
          <a:xfrm>
            <a:off x="0" y="0"/>
            <a:ext cx="-11796840" cy="-11796840"/>
          </a:xfrm>
          <a:prstGeom prst="rect">
            <a:avLst/>
          </a:prstGeom>
        </p:spPr>
        <p:txBody>
          <a:bodyPr bIns="45000" lIns="90000" rIns="90000" tIns="45000"/>
          <a:p>
            <a:endParaRPr/>
          </a:p>
        </p:txBody>
      </p:sp>
      <p:sp>
        <p:nvSpPr>
          <p:cNvPr id="77" name="PlaceHolder 4"/>
          <p:cNvSpPr>
            <a:spLocks noGrp="1"/>
          </p:cNvSpPr>
          <p:nvPr>
            <p:ph type="sldNum"/>
          </p:nvPr>
        </p:nvSpPr>
        <p:spPr>
          <a:xfrm>
            <a:off x="0" y="0"/>
            <a:ext cx="-11796840" cy="-11796840"/>
          </a:xfrm>
          <a:prstGeom prst="rect">
            <a:avLst/>
          </a:prstGeom>
        </p:spPr>
        <p:txBody>
          <a:bodyPr bIns="45000" lIns="90000" rIns="90000" tIns="45000"/>
          <a:p>
            <a:pPr>
              <a:lnSpc>
                <a:spcPct val="100000"/>
              </a:lnSpc>
            </a:pPr>
            <a:fld id="{7151C191-C141-41A1-A1B1-B1E1A1012171}" type="slidenum">
              <a:rPr lang="fr-FR">
                <a:solidFill>
                  <a:srgbClr val="000000"/>
                </a:solidFill>
                <a:latin typeface="Century Gothic"/>
              </a:rPr>
              <a:t>&lt;numéro&gt;</a:t>
            </a:fld>
            <a:endParaRPr/>
          </a:p>
        </p:txBody>
      </p:sp>
      <p:sp>
        <p:nvSpPr>
          <p:cNvPr id="78" name="PlaceHolder 5"/>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111" name="PlaceHolder 1"/>
          <p:cNvSpPr>
            <a:spLocks noGrp="1"/>
          </p:cNvSpPr>
          <p:nvPr>
            <p:ph type="dt"/>
          </p:nvPr>
        </p:nvSpPr>
        <p:spPr>
          <a:xfrm>
            <a:off x="0" y="0"/>
            <a:ext cx="-11796840" cy="-11796840"/>
          </a:xfrm>
          <a:prstGeom prst="rect">
            <a:avLst/>
          </a:prstGeom>
        </p:spPr>
        <p:txBody>
          <a:bodyPr bIns="45000" lIns="90000" rIns="90000" tIns="45000"/>
          <a:p>
            <a:pPr>
              <a:lnSpc>
                <a:spcPct val="100000"/>
              </a:lnSpc>
            </a:pPr>
            <a:r>
              <a:rPr lang="fr-FR">
                <a:solidFill>
                  <a:srgbClr val="000000"/>
                </a:solidFill>
                <a:latin typeface="Century Gothic"/>
              </a:rPr>
              <a:t>13/06/2014</a:t>
            </a:r>
            <a:endParaRPr/>
          </a:p>
        </p:txBody>
      </p:sp>
      <p:sp>
        <p:nvSpPr>
          <p:cNvPr id="112" name="PlaceHolder 2"/>
          <p:cNvSpPr>
            <a:spLocks noGrp="1"/>
          </p:cNvSpPr>
          <p:nvPr>
            <p:ph type="ftr"/>
          </p:nvPr>
        </p:nvSpPr>
        <p:spPr>
          <a:xfrm>
            <a:off x="0" y="0"/>
            <a:ext cx="-11796840" cy="-11796840"/>
          </a:xfrm>
          <a:prstGeom prst="rect">
            <a:avLst/>
          </a:prstGeom>
        </p:spPr>
        <p:txBody>
          <a:bodyPr bIns="45000" lIns="90000" rIns="90000" tIns="45000"/>
          <a:p>
            <a:endParaRPr/>
          </a:p>
        </p:txBody>
      </p:sp>
      <p:sp>
        <p:nvSpPr>
          <p:cNvPr id="113" name="PlaceHolder 3"/>
          <p:cNvSpPr>
            <a:spLocks noGrp="1"/>
          </p:cNvSpPr>
          <p:nvPr>
            <p:ph type="sldNum"/>
          </p:nvPr>
        </p:nvSpPr>
        <p:spPr>
          <a:xfrm>
            <a:off x="0" y="0"/>
            <a:ext cx="-11796840" cy="-11796840"/>
          </a:xfrm>
          <a:prstGeom prst="rect">
            <a:avLst/>
          </a:prstGeom>
        </p:spPr>
        <p:txBody>
          <a:bodyPr bIns="45000" lIns="90000" rIns="90000" tIns="45000"/>
          <a:p>
            <a:pPr>
              <a:lnSpc>
                <a:spcPct val="100000"/>
              </a:lnSpc>
            </a:pPr>
            <a:fld id="{7121B1E1-8191-41D1-8131-814161316121}" type="slidenum">
              <a:rPr lang="fr-FR">
                <a:solidFill>
                  <a:srgbClr val="000000"/>
                </a:solidFill>
                <a:latin typeface="Century Gothic"/>
              </a:rPr>
              <a:t>&lt;numéro&gt;</a:t>
            </a:fld>
            <a:endParaRPr/>
          </a:p>
        </p:txBody>
      </p:sp>
      <p:sp>
        <p:nvSpPr>
          <p:cNvPr id="114" name="PlaceHolder 4"/>
          <p:cNvSpPr>
            <a:spLocks noGrp="1"/>
          </p:cNvSpPr>
          <p:nvPr>
            <p:ph type="title"/>
          </p:nvPr>
        </p:nvSpPr>
        <p:spPr>
          <a:xfrm>
            <a:off x="457200" y="273600"/>
            <a:ext cx="8229240" cy="1144800"/>
          </a:xfrm>
          <a:prstGeom prst="rect">
            <a:avLst/>
          </a:prstGeom>
        </p:spPr>
        <p:txBody>
          <a:bodyPr anchor="ctr" bIns="0" lIns="0" rIns="0" tIns="0" wrap="none"/>
          <a:p>
            <a:r>
              <a:rPr lang="fr-FR"/>
              <a:t>Cliquez pour éditer le format du texte-titre</a:t>
            </a:r>
            <a:endParaRPr/>
          </a:p>
        </p:txBody>
      </p:sp>
      <p:sp>
        <p:nvSpPr>
          <p:cNvPr id="115" name="PlaceHolder 5"/>
          <p:cNvSpPr>
            <a:spLocks noGrp="1"/>
          </p:cNvSpPr>
          <p:nvPr>
            <p:ph type="body"/>
          </p:nvPr>
        </p:nvSpPr>
        <p:spPr>
          <a:xfrm>
            <a:off x="457200" y="1604520"/>
            <a:ext cx="8046360" cy="3976920"/>
          </a:xfrm>
          <a:prstGeom prst="rect">
            <a:avLst/>
          </a:prstGeom>
        </p:spPr>
        <p:txBody>
          <a:bodyPr bIns="0" lIns="0" rIns="0" tIns="0" wrap="none"/>
          <a:p>
            <a:pPr>
              <a:buSzPct val="45000"/>
              <a:buFont typeface="StarSymbol"/>
              <a:buChar char=""/>
            </a:pPr>
            <a:r>
              <a:rPr lang="fr-FR"/>
              <a:t>Cliquez pour éditer le format du plan de texte</a:t>
            </a:r>
            <a:endParaRPr/>
          </a:p>
          <a:p>
            <a:pPr lvl="1">
              <a:buSzPct val="75000"/>
              <a:buFont typeface="StarSymbol"/>
              <a:buChar char=""/>
            </a:pPr>
            <a:r>
              <a:rPr lang="fr-FR"/>
              <a:t>Second niveau de plan</a:t>
            </a:r>
            <a:endParaRPr/>
          </a:p>
          <a:p>
            <a:pPr lvl="2">
              <a:buSzPct val="45000"/>
              <a:buFont typeface="StarSymbol"/>
              <a:buChar char=""/>
            </a:pPr>
            <a:r>
              <a:rPr lang="fr-FR"/>
              <a:t>Troisième niveau de plan</a:t>
            </a:r>
            <a:endParaRPr/>
          </a:p>
          <a:p>
            <a:pPr lvl="3">
              <a:buSzPct val="75000"/>
              <a:buFont typeface="StarSymbol"/>
              <a:buChar char=""/>
            </a:pPr>
            <a:r>
              <a:rPr lang="fr-FR"/>
              <a:t>Quatrième niveau de plan</a:t>
            </a:r>
            <a:endParaRPr/>
          </a:p>
          <a:p>
            <a:pPr lvl="4">
              <a:buSzPct val="45000"/>
              <a:buFont typeface="StarSymbol"/>
              <a:buChar char=""/>
            </a:pPr>
            <a:r>
              <a:rPr lang="fr-FR"/>
              <a:t>Cinquième niveau de plan</a:t>
            </a:r>
            <a:endParaRPr/>
          </a:p>
          <a:p>
            <a:pPr lvl="5">
              <a:buSzPct val="45000"/>
              <a:buFont typeface="StarSymbol"/>
              <a:buChar char=""/>
            </a:pPr>
            <a:r>
              <a:rPr lang="fr-FR"/>
              <a:t>Sixième niveau de plan</a:t>
            </a:r>
            <a:endParaRPr/>
          </a:p>
          <a:p>
            <a:pPr lvl="6">
              <a:buSzPct val="45000"/>
              <a:buFont typeface="StarSymbol"/>
              <a:buChar char=""/>
            </a:pPr>
            <a:r>
              <a:rPr lang="fr-FR"/>
              <a:t>Septième niveau de plan</a:t>
            </a:r>
            <a:endParaRPr/>
          </a:p>
        </p:txBody>
      </p:sp>
    </p:spTree>
  </p:cSld>
  <p:clrMap accent1="accent1" accent2="accent2" accent3="accent3" accent4="accent4" accent5="accent5" accent6="accent6" bg1="lt1" bg2="lt2" folHlink="folHlink" hlink="hlink" tx1="dk1" tx2="dk2"/>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7.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wmf"/><Relationship Id="rId7"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image" Target="../media/image20.wmf"/><Relationship Id="rId2" Type="http://schemas.openxmlformats.org/officeDocument/2006/relationships/slideLayout" Target="../slideLayouts/slideLayout29.xml"/>
</Relationships>
</file>

<file path=ppt/slides/_rels/slide29.xml.rels><?xml version="1.0" encoding="UTF-8"?>
<Relationships xmlns="http://schemas.openxmlformats.org/package/2006/relationships"><Relationship Id="rId1" Type="http://schemas.openxmlformats.org/officeDocument/2006/relationships/image" Target="../media/image21.wmf"/><Relationship Id="rId2" Type="http://schemas.openxmlformats.org/officeDocument/2006/relationships/slideLayout" Target="../slideLayouts/slideLayout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png"/><Relationship Id="rId3" Type="http://schemas.openxmlformats.org/officeDocument/2006/relationships/slideLayout" Target="../slideLayouts/slideLayout13.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CustomShape 1"/>
          <p:cNvSpPr/>
          <p:nvPr/>
        </p:nvSpPr>
        <p:spPr>
          <a:xfrm>
            <a:off x="1357200" y="2034000"/>
            <a:ext cx="6000480" cy="1918080"/>
          </a:xfrm>
          <a:prstGeom prst="rect">
            <a:avLst/>
          </a:prstGeom>
          <a:gradFill>
            <a:gsLst>
              <a:gs pos="0">
                <a:srgbClr val="ffa975"/>
              </a:gs>
              <a:gs pos="50000">
                <a:srgbClr val="ffe4d9"/>
              </a:gs>
              <a:gs pos="100000">
                <a:srgbClr val="ffa975"/>
              </a:gs>
            </a:gsLst>
            <a:lin ang="5400000"/>
          </a:gradFill>
          <a:ln w="10080">
            <a:solidFill>
              <a:srgbClr val="f79646"/>
            </a:solidFill>
            <a:round/>
          </a:ln>
        </p:spPr>
        <p:txBody>
          <a:bodyPr bIns="45000" lIns="90000" rIns="90000" tIns="45000"/>
          <a:p>
            <a:pPr algn="ctr">
              <a:lnSpc>
                <a:spcPct val="100000"/>
              </a:lnSpc>
            </a:pPr>
            <a:r>
              <a:rPr b="1" lang="fr-FR" sz="4000">
                <a:solidFill>
                  <a:srgbClr val="0d0d0d"/>
                </a:solidFill>
                <a:latin typeface="Andalus"/>
              </a:rPr>
              <a:t>امكانية </a:t>
            </a:r>
            <a:r>
              <a:rPr b="1" lang="fr-FR" sz="4000">
                <a:solidFill>
                  <a:srgbClr val="000000"/>
                </a:solidFill>
                <a:latin typeface="Andalus"/>
              </a:rPr>
              <a:t>قياس</a:t>
            </a:r>
            <a:r>
              <a:rPr b="1" lang="fr-FR" sz="4000">
                <a:solidFill>
                  <a:srgbClr val="0d0d0d"/>
                </a:solidFill>
                <a:latin typeface="Andalus"/>
              </a:rPr>
              <a:t> القدرة على تعبئة</a:t>
            </a:r>
            <a:r>
              <a:rPr b="1" lang="fr-FR" sz="4000">
                <a:solidFill>
                  <a:srgbClr val="0d0d0d"/>
                </a:solidFill>
                <a:latin typeface="Andalus"/>
              </a:rPr>
              <a:t> </a:t>
            </a:r>
            <a:endParaRPr/>
          </a:p>
          <a:p>
            <a:pPr algn="ctr">
              <a:lnSpc>
                <a:spcPct val="100000"/>
              </a:lnSpc>
            </a:pPr>
            <a:r>
              <a:rPr b="1" lang="fr-FR" sz="4000">
                <a:solidFill>
                  <a:srgbClr val="0d0d0d"/>
                </a:solidFill>
                <a:latin typeface="Andalus"/>
              </a:rPr>
              <a:t>موارد الرياضيات</a:t>
            </a:r>
            <a:endParaRPr/>
          </a:p>
        </p:txBody>
      </p:sp>
      <p:sp>
        <p:nvSpPr>
          <p:cNvPr id="154" name="CustomShape 2"/>
          <p:cNvSpPr/>
          <p:nvPr/>
        </p:nvSpPr>
        <p:spPr>
          <a:xfrm>
            <a:off x="3448080" y="3560760"/>
            <a:ext cx="2305440" cy="579600"/>
          </a:xfrm>
          <a:prstGeom prst="rect">
            <a:avLst/>
          </a:prstGeom>
        </p:spPr>
        <p:txBody>
          <a:bodyPr anchor="ctr" wrap="none"/>
          <a:p>
            <a:pPr algn="ctr">
              <a:lnSpc>
                <a:spcPct val="100000"/>
              </a:lnSpc>
            </a:pPr>
            <a:r>
              <a:rPr b="1" lang="fr-FR" sz="3200">
                <a:solidFill>
                  <a:srgbClr val="ff0000"/>
                </a:solidFill>
                <a:latin typeface="Andalus"/>
                <a:ea typeface="Calibri"/>
              </a:rPr>
              <a:t>أحمد حميدي</a:t>
            </a:r>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9" name="TextShape 1"/>
          <p:cNvSpPr txBox="1"/>
          <p:nvPr/>
        </p:nvSpPr>
        <p:spPr>
          <a:xfrm>
            <a:off x="457200" y="274680"/>
            <a:ext cx="8229240" cy="1142640"/>
          </a:xfrm>
          <a:prstGeom prst="rect">
            <a:avLst/>
          </a:prstGeom>
        </p:spPr>
        <p:txBody>
          <a:bodyPr anchor="ctr"/>
          <a:p>
            <a:endParaRPr/>
          </a:p>
        </p:txBody>
      </p:sp>
      <p:pic>
        <p:nvPicPr>
          <p:cNvPr descr="" id="210" name="Espace réservé du contenu 3"/>
          <p:cNvPicPr/>
          <p:nvPr/>
        </p:nvPicPr>
        <p:blipFill>
          <a:blip r:embed="rId1"/>
          <a:stretch>
            <a:fillRect/>
          </a:stretch>
        </p:blipFill>
        <p:spPr>
          <a:xfrm>
            <a:off x="-357120" y="0"/>
            <a:ext cx="9286560" cy="7071840"/>
          </a:xfrm>
          <a:prstGeom prst="rect">
            <a:avLst/>
          </a:prstGeom>
        </p:spPr>
      </p:pic>
      <p:sp>
        <p:nvSpPr>
          <p:cNvPr id="211" name="CustomShape 2"/>
          <p:cNvSpPr/>
          <p:nvPr/>
        </p:nvSpPr>
        <p:spPr>
          <a:xfrm>
            <a:off x="3492000" y="260640"/>
            <a:ext cx="475200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ff0000"/>
                </a:solidFill>
                <a:latin typeface="Andalus"/>
              </a:rPr>
              <a:t>الوضعية </a:t>
            </a:r>
            <a:r>
              <a:rPr b="1" lang="fr-FR" sz="3200">
                <a:solidFill>
                  <a:srgbClr val="ff0000"/>
                </a:solidFill>
                <a:latin typeface="Andalus"/>
              </a:rPr>
              <a:t>3</a:t>
            </a:r>
            <a:r>
              <a:rPr b="1" lang="fr-FR" sz="3200">
                <a:solidFill>
                  <a:srgbClr val="ff0000"/>
                </a:solidFill>
                <a:latin typeface="Andalus"/>
              </a:rPr>
              <a:t>: </a:t>
            </a:r>
            <a:r>
              <a:rPr b="1" lang="fr-FR" sz="3200">
                <a:solidFill>
                  <a:srgbClr val="000000"/>
                </a:solidFill>
                <a:latin typeface="Andalus"/>
              </a:rPr>
              <a:t>الوضعية التوجيهية </a:t>
            </a:r>
            <a:r>
              <a:rPr b="1" lang="fr-FR" sz="3200">
                <a:solidFill>
                  <a:srgbClr val="000000"/>
                </a:solidFill>
                <a:latin typeface="Andalus"/>
              </a:rPr>
              <a:t>2</a:t>
            </a:r>
            <a:endParaRPr/>
          </a:p>
        </p:txBody>
      </p:sp>
      <p:sp>
        <p:nvSpPr>
          <p:cNvPr id="212" name="CustomShape 3"/>
          <p:cNvSpPr/>
          <p:nvPr/>
        </p:nvSpPr>
        <p:spPr>
          <a:xfrm>
            <a:off x="1889280" y="857160"/>
            <a:ext cx="2896560" cy="821160"/>
          </a:xfrm>
          <a:prstGeom prst="rect">
            <a:avLst/>
          </a:prstGeom>
          <a:gradFill>
            <a:gsLst>
              <a:gs pos="0">
                <a:srgbClr val="9678bf"/>
              </a:gs>
              <a:gs pos="50000">
                <a:srgbClr val="9d81c4"/>
              </a:gs>
              <a:gs pos="100000">
                <a:srgbClr val="9678bf"/>
              </a:gs>
            </a:gsLst>
            <a:lin ang="5400000"/>
          </a:gradFill>
        </p:spPr>
        <p:txBody>
          <a:bodyPr bIns="45000" lIns="90000" rIns="90000" tIns="45000"/>
          <a:p>
            <a:pPr algn="r">
              <a:lnSpc>
                <a:spcPct val="100000"/>
              </a:lnSpc>
            </a:pPr>
            <a:r>
              <a:rPr b="1" lang="fr-FR" sz="2400">
                <a:solidFill>
                  <a:srgbClr val="ffffff"/>
                </a:solidFill>
                <a:latin typeface="Andalus"/>
              </a:rPr>
              <a:t>المهمة:حساب عمق البئر؟</a:t>
            </a:r>
            <a:endParaRPr/>
          </a:p>
        </p:txBody>
      </p:sp>
      <p:sp>
        <p:nvSpPr>
          <p:cNvPr id="213" name="CustomShape 4"/>
          <p:cNvSpPr/>
          <p:nvPr/>
        </p:nvSpPr>
        <p:spPr>
          <a:xfrm>
            <a:off x="6286680" y="857160"/>
            <a:ext cx="2285640" cy="1213920"/>
          </a:xfrm>
          <a:prstGeom prst="rect">
            <a:avLst>
              <a:gd fmla="val -70756" name="adj1"/>
              <a:gd fmla="val 21591" name="adj2"/>
            </a:avLst>
          </a:prstGeom>
          <a:solidFill>
            <a:srgbClr val="fcfcdc"/>
          </a:solidFill>
          <a:ln w="25560">
            <a:solidFill>
              <a:srgbClr val="3a5f8b"/>
            </a:solidFill>
            <a:round/>
          </a:ln>
        </p:spPr>
        <p:txBody>
          <a:bodyPr anchor="ctr" bIns="45000" lIns="90000" rIns="90000" tIns="45000"/>
          <a:p>
            <a:pPr algn="ctr">
              <a:lnSpc>
                <a:spcPct val="100000"/>
              </a:lnSpc>
            </a:pPr>
            <a:r>
              <a:rPr b="1" lang="fr-FR">
                <a:solidFill>
                  <a:srgbClr val="ff0000"/>
                </a:solidFill>
                <a:latin typeface="Century Gothic"/>
              </a:rPr>
              <a:t>المعطيات؟؟</a:t>
            </a:r>
            <a:endParaRPr/>
          </a:p>
        </p:txBody>
      </p:sp>
    </p:spTree>
  </p:cSld>
  <p:timing>
    <p:tnLst>
      <p:par>
        <p:cTn dur="indefinite" id="91" nodeType="tmRoot" restart="never">
          <p:childTnLst>
            <p:seq>
              <p:cTn dur="indefinite" id="92" nodeType="mainSeq">
                <p:childTnLst>
                  <p:par>
                    <p:cTn fill="hold" id="93">
                      <p:stCondLst>
                        <p:cond delay="indefinite"/>
                      </p:stCondLst>
                      <p:childTnLst>
                        <p:par>
                          <p:cTn fill="hold" id="94">
                            <p:stCondLst>
                              <p:cond delay="0"/>
                            </p:stCondLst>
                            <p:childTnLst>
                              <p:par>
                                <p:cTn fill="hold" id="95" nodeType="clickEffect" presetClass="entr" presetID="5" presetSubtype="10">
                                  <p:stCondLst>
                                    <p:cond delay="0"/>
                                  </p:stCondLst>
                                  <p:childTnLst>
                                    <p:set>
                                      <p:cBhvr>
                                        <p:cTn dur="1" fill="hold" id="96">
                                          <p:stCondLst>
                                            <p:cond delay="0"/>
                                          </p:stCondLst>
                                        </p:cTn>
                                        <p:tgtEl>
                                          <p:spTgt spid="213"/>
                                        </p:tgtEl>
                                        <p:attrNameLst>
                                          <p:attrName>style.visibility</p:attrName>
                                        </p:attrNameLst>
                                      </p:cBhvr>
                                      <p:to>
                                        <p:strVal val="visible"/>
                                      </p:to>
                                    </p:set>
                                    <p:animEffect filter="checkerboard(across)" transition="in">
                                      <p:cBhvr additive="repl">
                                        <p:cTn dur="500" fill="freeze" id="97"/>
                                        <p:tgtEl>
                                          <p:spTgt spid="2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4" name="Espace réservé du contenu 3"/>
          <p:cNvPicPr/>
          <p:nvPr/>
        </p:nvPicPr>
        <p:blipFill>
          <a:blip r:embed="rId1"/>
          <a:stretch>
            <a:fillRect/>
          </a:stretch>
        </p:blipFill>
        <p:spPr>
          <a:xfrm>
            <a:off x="2570400" y="1600200"/>
            <a:ext cx="4002840" cy="4525560"/>
          </a:xfrm>
          <a:prstGeom prst="rect">
            <a:avLst/>
          </a:prstGeom>
        </p:spPr>
      </p:pic>
      <p:sp>
        <p:nvSpPr>
          <p:cNvPr id="215" name="CustomShape 1"/>
          <p:cNvSpPr/>
          <p:nvPr/>
        </p:nvSpPr>
        <p:spPr>
          <a:xfrm>
            <a:off x="6732360" y="404640"/>
            <a:ext cx="180000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ff0000"/>
                </a:solidFill>
                <a:latin typeface="Andalus"/>
              </a:rPr>
              <a:t>الوضعية </a:t>
            </a:r>
            <a:r>
              <a:rPr b="1" lang="fr-FR" sz="3200">
                <a:solidFill>
                  <a:srgbClr val="ff0000"/>
                </a:solidFill>
                <a:latin typeface="Andalus"/>
              </a:rPr>
              <a:t>4</a:t>
            </a:r>
            <a:endParaRPr/>
          </a:p>
        </p:txBody>
      </p:sp>
      <p:sp>
        <p:nvSpPr>
          <p:cNvPr id="216" name="CustomShape 2"/>
          <p:cNvSpPr/>
          <p:nvPr/>
        </p:nvSpPr>
        <p:spPr>
          <a:xfrm>
            <a:off x="6786720" y="928800"/>
            <a:ext cx="2071440" cy="1213920"/>
          </a:xfrm>
          <a:prstGeom prst="rect">
            <a:avLst>
              <a:gd fmla="val -70577" name="adj1"/>
              <a:gd fmla="val 47993" name="adj2"/>
            </a:avLst>
          </a:prstGeom>
          <a:solidFill>
            <a:srgbClr val="fcfcdc"/>
          </a:solidFill>
          <a:ln w="25560">
            <a:solidFill>
              <a:srgbClr val="3a5f8b"/>
            </a:solidFill>
            <a:round/>
          </a:ln>
        </p:spPr>
        <p:txBody>
          <a:bodyPr anchor="ctr" bIns="45000" lIns="90000" rIns="90000" tIns="45000"/>
          <a:p>
            <a:pPr algn="ctr">
              <a:lnSpc>
                <a:spcPct val="100000"/>
              </a:lnSpc>
            </a:pPr>
            <a:r>
              <a:rPr b="1" lang="fr-FR">
                <a:solidFill>
                  <a:srgbClr val="ff0000"/>
                </a:solidFill>
                <a:latin typeface="Century Gothic"/>
              </a:rPr>
              <a:t>الموارد؟؟</a:t>
            </a:r>
            <a:endParaRPr/>
          </a:p>
          <a:p>
            <a:pPr algn="ctr">
              <a:lnSpc>
                <a:spcPct val="100000"/>
              </a:lnSpc>
            </a:pPr>
            <a:endParaRPr/>
          </a:p>
        </p:txBody>
      </p:sp>
      <p:sp>
        <p:nvSpPr>
          <p:cNvPr id="217" name="CustomShape 3"/>
          <p:cNvSpPr/>
          <p:nvPr/>
        </p:nvSpPr>
        <p:spPr>
          <a:xfrm>
            <a:off x="5429160" y="3714840"/>
            <a:ext cx="2857320" cy="1856880"/>
          </a:xfrm>
          <a:prstGeom prst="rect">
            <a:avLst/>
          </a:prstGeom>
          <a:solidFill>
            <a:srgbClr val="ffffff"/>
          </a:solidFill>
        </p:spPr>
        <p:txBody>
          <a:bodyPr anchor="ctr" bIns="45000" lIns="90000" rIns="90000" tIns="45000"/>
          <a:p>
            <a:pPr algn="r">
              <a:lnSpc>
                <a:spcPct val="100000"/>
              </a:lnSpc>
            </a:pPr>
            <a:r>
              <a:rPr lang="fr-FR">
                <a:solidFill>
                  <a:srgbClr val="000000"/>
                </a:solidFill>
                <a:latin typeface="Century Gothic"/>
              </a:rPr>
              <a:t>المعطيات</a:t>
            </a:r>
            <a:r>
              <a:rPr lang="fr-FR">
                <a:solidFill>
                  <a:srgbClr val="000000"/>
                </a:solidFill>
                <a:latin typeface="Century Gothic"/>
              </a:rPr>
              <a:t>:</a:t>
            </a:r>
            <a:endParaRPr/>
          </a:p>
          <a:p>
            <a:pPr algn="r">
              <a:lnSpc>
                <a:spcPct val="100000"/>
              </a:lnSpc>
            </a:pPr>
            <a:r>
              <a:rPr lang="fr-FR">
                <a:solidFill>
                  <a:srgbClr val="000000"/>
                </a:solidFill>
                <a:latin typeface="Century Gothic"/>
              </a:rPr>
              <a:t>  </a:t>
            </a:r>
            <a:r>
              <a:rPr lang="fr-FR">
                <a:solidFill>
                  <a:srgbClr val="000000"/>
                </a:solidFill>
                <a:latin typeface="Century Gothic"/>
              </a:rPr>
              <a:t>x=1  </a:t>
            </a:r>
            <a:endParaRPr/>
          </a:p>
          <a:p>
            <a:pPr algn="r">
              <a:lnSpc>
                <a:spcPct val="100000"/>
              </a:lnSpc>
            </a:pPr>
            <a:r>
              <a:rPr lang="fr-FR">
                <a:solidFill>
                  <a:srgbClr val="000000"/>
                </a:solidFill>
                <a:latin typeface="Century Gothic"/>
              </a:rPr>
              <a:t>h=1.6</a:t>
            </a:r>
            <a:endParaRPr/>
          </a:p>
          <a:p>
            <a:pPr algn="r">
              <a:lnSpc>
                <a:spcPct val="100000"/>
              </a:lnSpc>
            </a:pPr>
            <a:r>
              <a:rPr lang="fr-FR">
                <a:solidFill>
                  <a:srgbClr val="000000"/>
                </a:solidFill>
                <a:latin typeface="Century Gothic"/>
              </a:rPr>
              <a:t>d=2.5</a:t>
            </a:r>
            <a:endParaRPr/>
          </a:p>
          <a:p>
            <a:pPr algn="r">
              <a:lnSpc>
                <a:spcPct val="100000"/>
              </a:lnSpc>
            </a:pPr>
            <a:endParaRPr/>
          </a:p>
        </p:txBody>
      </p:sp>
      <p:sp>
        <p:nvSpPr>
          <p:cNvPr id="218" name="CustomShape 4"/>
          <p:cNvSpPr/>
          <p:nvPr/>
        </p:nvSpPr>
        <p:spPr>
          <a:xfrm>
            <a:off x="5286240" y="3714840"/>
            <a:ext cx="1356840" cy="1285560"/>
          </a:xfrm>
          <a:prstGeom prst="rect">
            <a:avLst/>
          </a:prstGeom>
          <a:solidFill>
            <a:srgbClr val="ffffff"/>
          </a:solidFill>
        </p:spPr>
      </p:sp>
    </p:spTree>
  </p:cSld>
  <p:timing>
    <p:tnLst>
      <p:par>
        <p:cTn dur="indefinite" id="98" nodeType="tmRoot" restart="never">
          <p:childTnLst>
            <p:seq>
              <p:cTn dur="indefinite" id="99" nodeType="mainSeq">
                <p:childTnLst>
                  <p:par>
                    <p:cTn fill="hold" id="100">
                      <p:stCondLst>
                        <p:cond delay="indefinite"/>
                      </p:stCondLst>
                      <p:childTnLst>
                        <p:par>
                          <p:cTn fill="hold" id="101">
                            <p:stCondLst>
                              <p:cond delay="0"/>
                            </p:stCondLst>
                            <p:childTnLst>
                              <p:par>
                                <p:cTn fill="hold" id="102" nodeType="clickEffect" presetClass="entr" presetID="5" presetSubtype="10">
                                  <p:stCondLst>
                                    <p:cond delay="0"/>
                                  </p:stCondLst>
                                  <p:childTnLst>
                                    <p:set>
                                      <p:cBhvr>
                                        <p:cTn dur="1" fill="hold" id="103">
                                          <p:stCondLst>
                                            <p:cond delay="0"/>
                                          </p:stCondLst>
                                        </p:cTn>
                                        <p:tgtEl>
                                          <p:spTgt spid="216"/>
                                        </p:tgtEl>
                                        <p:attrNameLst>
                                          <p:attrName>style.visibility</p:attrName>
                                        </p:attrNameLst>
                                      </p:cBhvr>
                                      <p:to>
                                        <p:strVal val="visible"/>
                                      </p:to>
                                    </p:set>
                                    <p:animEffect filter="checkerboard(across)" transition="in">
                                      <p:cBhvr additive="repl">
                                        <p:cTn dur="500" fill="freeze" id="104"/>
                                        <p:tgtEl>
                                          <p:spTgt spid="2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19" name="Picture 3"/>
          <p:cNvPicPr/>
          <p:nvPr/>
        </p:nvPicPr>
        <p:blipFill>
          <a:blip r:embed="rId1"/>
          <a:stretch>
            <a:fillRect/>
          </a:stretch>
        </p:blipFill>
        <p:spPr>
          <a:xfrm>
            <a:off x="1979640" y="1410840"/>
            <a:ext cx="4667040" cy="3962160"/>
          </a:xfrm>
          <a:prstGeom prst="rect">
            <a:avLst/>
          </a:prstGeom>
        </p:spPr>
      </p:pic>
      <p:sp>
        <p:nvSpPr>
          <p:cNvPr id="220" name="CustomShape 1"/>
          <p:cNvSpPr/>
          <p:nvPr/>
        </p:nvSpPr>
        <p:spPr>
          <a:xfrm>
            <a:off x="4214880" y="404640"/>
            <a:ext cx="4317120" cy="1064520"/>
          </a:xfrm>
          <a:prstGeom prst="rect">
            <a:avLst/>
          </a:prstGeom>
        </p:spPr>
        <p:txBody>
          <a:bodyPr bIns="45000" lIns="90000" rIns="90000" tIns="45000"/>
          <a:p>
            <a:pPr algn="ctr">
              <a:lnSpc>
                <a:spcPct val="100000"/>
              </a:lnSpc>
            </a:pPr>
            <a:r>
              <a:rPr b="1" lang="fr-FR" sz="3200">
                <a:solidFill>
                  <a:srgbClr val="000000"/>
                </a:solidFill>
                <a:latin typeface="Andalus"/>
              </a:rPr>
              <a:t>الوضعية المجردة </a:t>
            </a:r>
            <a:r>
              <a:rPr b="1" lang="fr-FR" sz="3200">
                <a:solidFill>
                  <a:srgbClr val="ff0000"/>
                </a:solidFill>
                <a:latin typeface="Andalus"/>
              </a:rPr>
              <a:t>:  الوضعية </a:t>
            </a:r>
            <a:r>
              <a:rPr b="1" lang="fr-FR" sz="3200">
                <a:solidFill>
                  <a:srgbClr val="ff0000"/>
                </a:solidFill>
                <a:latin typeface="Andalus"/>
              </a:rPr>
              <a:t>5</a:t>
            </a:r>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1" name="TextShape 1"/>
          <p:cNvSpPr txBox="1"/>
          <p:nvPr/>
        </p:nvSpPr>
        <p:spPr>
          <a:xfrm>
            <a:off x="5214960" y="571320"/>
            <a:ext cx="2428560" cy="1142640"/>
          </a:xfrm>
          <a:prstGeom prst="rect">
            <a:avLst/>
          </a:prstGeom>
        </p:spPr>
        <p:txBody>
          <a:bodyPr anchor="ctr"/>
          <a:p>
            <a:pPr algn="ctr">
              <a:lnSpc>
                <a:spcPct val="100000"/>
              </a:lnSpc>
            </a:pPr>
            <a:r>
              <a:rPr lang="fr-FR" sz="4400">
                <a:solidFill>
                  <a:srgbClr val="00b050"/>
                </a:solidFill>
                <a:latin typeface="Andalus"/>
              </a:rPr>
              <a:t>خلاصة</a:t>
            </a:r>
            <a:endParaRPr/>
          </a:p>
        </p:txBody>
      </p:sp>
      <p:sp>
        <p:nvSpPr>
          <p:cNvPr id="222" name="CustomShape 2"/>
          <p:cNvSpPr/>
          <p:nvPr/>
        </p:nvSpPr>
        <p:spPr>
          <a:xfrm>
            <a:off x="1000080" y="1785960"/>
            <a:ext cx="1499760" cy="20714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lang="fr-FR">
                <a:solidFill>
                  <a:srgbClr val="000000"/>
                </a:solidFill>
                <a:latin typeface="Andalus"/>
              </a:rPr>
              <a:t>المدرسة</a:t>
            </a:r>
            <a:endParaRPr/>
          </a:p>
        </p:txBody>
      </p:sp>
      <p:sp>
        <p:nvSpPr>
          <p:cNvPr id="223" name="CustomShape 3"/>
          <p:cNvSpPr/>
          <p:nvPr/>
        </p:nvSpPr>
        <p:spPr>
          <a:xfrm>
            <a:off x="2786040" y="2714760"/>
            <a:ext cx="2142720" cy="356760"/>
          </a:xfrm>
          <a:prstGeom prst="rect">
            <a:avLst>
              <a:gd fmla="val 50000" name="adj1"/>
              <a:gd fmla="val 50000" name="adj2"/>
            </a:avLst>
          </a:prstGeom>
          <a:gradFill>
            <a:gsLst>
              <a:gs pos="0">
                <a:srgbClr val="f55955"/>
              </a:gs>
              <a:gs pos="50000">
                <a:srgbClr val="fbd1cf"/>
              </a:gs>
              <a:gs pos="100000">
                <a:srgbClr val="f55955"/>
              </a:gs>
            </a:gsLst>
            <a:lin ang="5400000"/>
          </a:gradFill>
          <a:ln w="10080">
            <a:solidFill>
              <a:srgbClr val="c0504d"/>
            </a:solidFill>
            <a:round/>
          </a:ln>
        </p:spPr>
      </p:sp>
      <p:sp>
        <p:nvSpPr>
          <p:cNvPr id="224" name="Line 4"/>
          <p:cNvSpPr/>
          <p:nvPr/>
        </p:nvSpPr>
        <p:spPr>
          <a:xfrm>
            <a:off x="5000400" y="1500120"/>
            <a:ext cx="71640" cy="3429000"/>
          </a:xfrm>
          <a:prstGeom prst="line">
            <a:avLst/>
          </a:prstGeom>
          <a:ln w="10080">
            <a:solidFill>
              <a:srgbClr val="4f81bd"/>
            </a:solidFill>
            <a:round/>
          </a:ln>
        </p:spPr>
      </p:sp>
      <p:sp>
        <p:nvSpPr>
          <p:cNvPr id="225" name="Line 5"/>
          <p:cNvSpPr/>
          <p:nvPr/>
        </p:nvSpPr>
        <p:spPr>
          <a:xfrm>
            <a:off x="2714400" y="1571400"/>
            <a:ext cx="71640" cy="3429000"/>
          </a:xfrm>
          <a:prstGeom prst="line">
            <a:avLst/>
          </a:prstGeom>
          <a:ln w="10080">
            <a:solidFill>
              <a:srgbClr val="4f81bd"/>
            </a:solidFill>
            <a:round/>
          </a:ln>
        </p:spPr>
      </p:sp>
      <p:sp>
        <p:nvSpPr>
          <p:cNvPr id="226" name="CustomShape 6"/>
          <p:cNvSpPr/>
          <p:nvPr/>
        </p:nvSpPr>
        <p:spPr>
          <a:xfrm>
            <a:off x="5357880" y="1785960"/>
            <a:ext cx="1499760" cy="20714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lang="fr-FR">
                <a:solidFill>
                  <a:srgbClr val="000000"/>
                </a:solidFill>
                <a:latin typeface="Andalus"/>
              </a:rPr>
              <a:t>الحياة العملية</a:t>
            </a:r>
            <a:endParaRPr/>
          </a:p>
        </p:txBody>
      </p:sp>
      <p:sp>
        <p:nvSpPr>
          <p:cNvPr id="227" name="CustomShape 7"/>
          <p:cNvSpPr/>
          <p:nvPr/>
        </p:nvSpPr>
        <p:spPr>
          <a:xfrm>
            <a:off x="2843640" y="2277000"/>
            <a:ext cx="2232000" cy="1187640"/>
          </a:xfrm>
          <a:prstGeom prst="rect">
            <a:avLst/>
          </a:prstGeom>
        </p:spPr>
        <p:txBody>
          <a:bodyPr bIns="45000" lIns="90000" rIns="90000" tIns="45000"/>
          <a:p>
            <a:pPr algn="ctr">
              <a:lnSpc>
                <a:spcPct val="100000"/>
              </a:lnSpc>
            </a:pPr>
            <a:r>
              <a:rPr lang="fr-FR" sz="2400">
                <a:solidFill>
                  <a:srgbClr val="000000"/>
                </a:solidFill>
                <a:latin typeface="Andalus"/>
              </a:rPr>
              <a:t>المعنى</a:t>
            </a:r>
            <a:endParaRPr/>
          </a:p>
          <a:p>
            <a:pPr algn="ctr">
              <a:lnSpc>
                <a:spcPct val="100000"/>
              </a:lnSpc>
            </a:pPr>
            <a:endParaRPr/>
          </a:p>
          <a:p>
            <a:pPr algn="ctr">
              <a:lnSpc>
                <a:spcPct val="100000"/>
              </a:lnSpc>
            </a:pPr>
            <a:r>
              <a:rPr lang="fr-FR" sz="2400">
                <a:solidFill>
                  <a:srgbClr val="000000"/>
                </a:solidFill>
                <a:latin typeface="Andalus"/>
              </a:rPr>
              <a:t>الادماج</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28" name="Espace réservé du contenu 3"/>
          <p:cNvPicPr/>
          <p:nvPr/>
        </p:nvPicPr>
        <p:blipFill>
          <a:blip r:embed="rId1"/>
          <a:stretch>
            <a:fillRect/>
          </a:stretch>
        </p:blipFill>
        <p:spPr>
          <a:xfrm>
            <a:off x="-357120" y="0"/>
            <a:ext cx="9286560" cy="7071840"/>
          </a:xfrm>
          <a:prstGeom prst="rect">
            <a:avLst/>
          </a:prstGeom>
        </p:spPr>
      </p:pic>
      <p:sp>
        <p:nvSpPr>
          <p:cNvPr id="229" name="CustomShape 1"/>
          <p:cNvSpPr/>
          <p:nvPr/>
        </p:nvSpPr>
        <p:spPr>
          <a:xfrm>
            <a:off x="5868000" y="0"/>
            <a:ext cx="3275640" cy="577800"/>
          </a:xfrm>
          <a:prstGeom prst="rect">
            <a:avLst/>
          </a:prstGeom>
        </p:spPr>
        <p:txBody>
          <a:bodyPr bIns="45000" lIns="90000" rIns="90000" tIns="45000"/>
          <a:p>
            <a:pPr>
              <a:lnSpc>
                <a:spcPct val="100000"/>
              </a:lnSpc>
            </a:pPr>
            <a:r>
              <a:rPr b="1" lang="fr-FR" sz="3200">
                <a:solidFill>
                  <a:srgbClr val="ff0000"/>
                </a:solidFill>
                <a:latin typeface="Andalus"/>
              </a:rPr>
              <a:t>الوضعية </a:t>
            </a:r>
            <a:r>
              <a:rPr b="1" lang="fr-FR" sz="3200">
                <a:solidFill>
                  <a:srgbClr val="ff0000"/>
                </a:solidFill>
                <a:latin typeface="Andalus"/>
              </a:rPr>
              <a:t>2</a:t>
            </a:r>
            <a:endParaRPr/>
          </a:p>
        </p:txBody>
      </p:sp>
      <p:sp>
        <p:nvSpPr>
          <p:cNvPr id="230" name="CustomShape 2"/>
          <p:cNvSpPr/>
          <p:nvPr/>
        </p:nvSpPr>
        <p:spPr>
          <a:xfrm>
            <a:off x="827640" y="764640"/>
            <a:ext cx="4581360" cy="1186920"/>
          </a:xfrm>
          <a:prstGeom prst="rect">
            <a:avLst/>
          </a:prstGeom>
          <a:gradFill>
            <a:gsLst>
              <a:gs pos="0">
                <a:srgbClr val="9678bf"/>
              </a:gs>
              <a:gs pos="50000">
                <a:srgbClr val="9d81c4"/>
              </a:gs>
              <a:gs pos="100000">
                <a:srgbClr val="9678bf"/>
              </a:gs>
            </a:gsLst>
            <a:lin ang="5400000"/>
          </a:gradFill>
        </p:spPr>
        <p:txBody>
          <a:bodyPr bIns="45000" lIns="90000" rIns="90000" tIns="45000"/>
          <a:p>
            <a:pPr algn="r">
              <a:lnSpc>
                <a:spcPct val="100000"/>
              </a:lnSpc>
            </a:pPr>
            <a:r>
              <a:rPr b="1" lang="fr-FR" sz="3600">
                <a:solidFill>
                  <a:srgbClr val="92d050"/>
                </a:solidFill>
                <a:latin typeface="Andalus"/>
              </a:rPr>
              <a:t>المهمة: </a:t>
            </a:r>
            <a:r>
              <a:rPr b="1" lang="fr-FR" sz="3600">
                <a:solidFill>
                  <a:srgbClr val="92d050"/>
                </a:solidFill>
                <a:latin typeface="Andalus"/>
              </a:rPr>
              <a:t>1</a:t>
            </a:r>
            <a:r>
              <a:rPr b="1" lang="fr-FR" sz="3600">
                <a:solidFill>
                  <a:srgbClr val="92d050"/>
                </a:solidFill>
                <a:latin typeface="Andalus"/>
              </a:rPr>
              <a:t>حساب العمق البئر؟</a:t>
            </a:r>
            <a:endParaRPr/>
          </a:p>
        </p:txBody>
      </p:sp>
      <p:sp>
        <p:nvSpPr>
          <p:cNvPr id="231" name="CustomShape 3"/>
          <p:cNvSpPr/>
          <p:nvPr/>
        </p:nvSpPr>
        <p:spPr>
          <a:xfrm>
            <a:off x="827640" y="1484640"/>
            <a:ext cx="4581360" cy="639000"/>
          </a:xfrm>
          <a:prstGeom prst="rect">
            <a:avLst/>
          </a:prstGeom>
          <a:gradFill>
            <a:gsLst>
              <a:gs pos="0">
                <a:srgbClr val="9678bf"/>
              </a:gs>
              <a:gs pos="50000">
                <a:srgbClr val="9d81c4"/>
              </a:gs>
              <a:gs pos="100000">
                <a:srgbClr val="9678bf"/>
              </a:gs>
            </a:gsLst>
            <a:lin ang="5400000"/>
          </a:gradFill>
        </p:spPr>
        <p:txBody>
          <a:bodyPr bIns="45000" lIns="90000" rIns="90000" tIns="45000"/>
          <a:p>
            <a:pPr algn="r">
              <a:lnSpc>
                <a:spcPct val="100000"/>
              </a:lnSpc>
            </a:pPr>
            <a:r>
              <a:rPr b="1" lang="fr-FR" sz="3600">
                <a:solidFill>
                  <a:srgbClr val="92d050"/>
                </a:solidFill>
                <a:latin typeface="Andalus"/>
              </a:rPr>
              <a:t>المهمة: </a:t>
            </a:r>
            <a:r>
              <a:rPr b="1" lang="fr-FR" sz="3600">
                <a:solidFill>
                  <a:srgbClr val="92d050"/>
                </a:solidFill>
                <a:latin typeface="Andalus"/>
              </a:rPr>
              <a:t>2</a:t>
            </a:r>
            <a:r>
              <a:rPr b="1" lang="fr-FR" sz="3600">
                <a:solidFill>
                  <a:srgbClr val="92d050"/>
                </a:solidFill>
                <a:latin typeface="Andalus"/>
              </a:rPr>
              <a:t>. ………؟</a:t>
            </a:r>
            <a:endParaRPr/>
          </a:p>
        </p:txBody>
      </p:sp>
      <p:pic>
        <p:nvPicPr>
          <p:cNvPr descr="" id="232" name="Picture 2"/>
          <p:cNvPicPr/>
          <p:nvPr/>
        </p:nvPicPr>
        <p:blipFill>
          <a:blip r:embed="rId2"/>
          <a:stretch>
            <a:fillRect/>
          </a:stretch>
        </p:blipFill>
        <p:spPr>
          <a:xfrm>
            <a:off x="755640" y="2277000"/>
            <a:ext cx="791640" cy="1295640"/>
          </a:xfrm>
          <a:prstGeom prst="rect">
            <a:avLst/>
          </a:prstGeom>
        </p:spPr>
      </p:pic>
    </p:spTree>
  </p:cSld>
  <p:timing>
    <p:tnLst>
      <p:par>
        <p:cTn dur="indefinite" id="105" nodeType="tmRoot" restart="never">
          <p:childTnLst>
            <p:seq>
              <p:cTn dur="indefinite" id="106" nodeType="mainSeq">
                <p:childTnLst>
                  <p:par>
                    <p:cTn fill="hold" id="107">
                      <p:stCondLst>
                        <p:cond delay="indefinite"/>
                      </p:stCondLst>
                      <p:childTnLst>
                        <p:par>
                          <p:cTn fill="hold" id="108">
                            <p:stCondLst>
                              <p:cond delay="0"/>
                            </p:stCondLst>
                            <p:childTnLst>
                              <p:par>
                                <p:cTn fill="hold" id="109" nodeType="clickEffect" presetClass="entr" presetID="1">
                                  <p:stCondLst>
                                    <p:cond delay="0"/>
                                  </p:stCondLst>
                                  <p:childTnLst>
                                    <p:set>
                                      <p:cBhvr>
                                        <p:cTn dur="1" fill="hold" id="110">
                                          <p:stCondLst>
                                            <p:cond delay="0"/>
                                          </p:stCondLst>
                                        </p:cTn>
                                        <p:tgtEl>
                                          <p:spTgt spid="23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3" name="TextShape 1"/>
          <p:cNvSpPr txBox="1"/>
          <p:nvPr/>
        </p:nvSpPr>
        <p:spPr>
          <a:xfrm>
            <a:off x="857160" y="1285920"/>
            <a:ext cx="7515000" cy="1785600"/>
          </a:xfrm>
          <a:prstGeom prst="rect">
            <a:avLst/>
          </a:prstGeom>
        </p:spPr>
        <p:txBody>
          <a:bodyPr anchor="ctr"/>
          <a:p>
            <a:pPr algn="r">
              <a:lnSpc>
                <a:spcPct val="100000"/>
              </a:lnSpc>
            </a:pPr>
            <a:r>
              <a:rPr b="1" lang="fr-FR" sz="2800">
                <a:solidFill>
                  <a:srgbClr val="00b050"/>
                </a:solidFill>
                <a:latin typeface="Andalus"/>
              </a:rPr>
              <a:t>تعريف الوضعية المشكلة الأولية: </a:t>
            </a:r>
            <a:r>
              <a:rPr b="1" lang="fr-FR" sz="2800">
                <a:solidFill>
                  <a:srgbClr val="000000"/>
                </a:solidFill>
                <a:latin typeface="Andalus"/>
              </a:rPr>
              <a:t>هي وضعية تحيل الفرد أو مجموعة أفراد، في سياق معين، إلى بلورة استراتيجة و الربط بين الموارد المستهدفة و استثمارها من أجل إنجاز مهمة أو مهمات مركبة أو تخطي حاجز أو حواجز ، لتلبية حاجة عبر مسار غير بديــهــــي بحيث كل مهمتين من هذه الوضعية  لا ترتبط بنفس الموارد</a:t>
            </a:r>
            <a:endParaRPr/>
          </a:p>
        </p:txBody>
      </p:sp>
      <p:sp>
        <p:nvSpPr>
          <p:cNvPr id="234" name="CustomShape 2"/>
          <p:cNvSpPr/>
          <p:nvPr/>
        </p:nvSpPr>
        <p:spPr>
          <a:xfrm>
            <a:off x="857160" y="4000680"/>
            <a:ext cx="7515000" cy="1714320"/>
          </a:xfrm>
          <a:prstGeom prst="rect">
            <a:avLst/>
          </a:prstGeom>
          <a:solidFill>
            <a:srgbClr val="ffffff"/>
          </a:solidFill>
          <a:ln w="25560">
            <a:solidFill>
              <a:srgbClr val="c0504d"/>
            </a:solidFill>
            <a:round/>
          </a:ln>
        </p:spPr>
        <p:txBody>
          <a:bodyPr anchor="ctr"/>
          <a:p>
            <a:pPr algn="just">
              <a:lnSpc>
                <a:spcPct val="100000"/>
              </a:lnSpc>
            </a:pPr>
            <a:r>
              <a:rPr b="1" lang="fr-FR" sz="2800">
                <a:solidFill>
                  <a:srgbClr val="00b050"/>
                </a:solidFill>
                <a:latin typeface="Andalus"/>
              </a:rPr>
              <a:t>تعريف الوضعية  المباشرة :</a:t>
            </a:r>
            <a:r>
              <a:rPr b="1" lang="fr-FR" sz="2800">
                <a:solidFill>
                  <a:srgbClr val="000000"/>
                </a:solidFill>
                <a:latin typeface="Andalus"/>
              </a:rPr>
              <a:t>هي وضعية مجردة تحيل الفرد أو مجموعة أفراد، إلى  استعمال الموارد المستهدفة من أجل الاجابة عن الاسئلة بحيث تكون الاجابة على شكل تطبيقات مباشرة</a:t>
            </a:r>
            <a:r>
              <a:rPr b="1" lang="fr-FR" sz="2800">
                <a:solidFill>
                  <a:srgbClr val="000000"/>
                </a:solidFill>
                <a:latin typeface="Andalus"/>
              </a:rPr>
              <a:t>  </a:t>
            </a:r>
            <a:r>
              <a:rPr b="1" lang="fr-FR" sz="2800">
                <a:solidFill>
                  <a:srgbClr val="000000"/>
                </a:solidFill>
                <a:latin typeface="Andalus"/>
              </a:rPr>
              <a:t>.</a:t>
            </a:r>
            <a:endParaRPr/>
          </a:p>
        </p:txBody>
      </p:sp>
      <p:sp>
        <p:nvSpPr>
          <p:cNvPr id="235" name="CustomShape 3"/>
          <p:cNvSpPr/>
          <p:nvPr/>
        </p:nvSpPr>
        <p:spPr>
          <a:xfrm>
            <a:off x="500040" y="642960"/>
            <a:ext cx="8229240" cy="1142640"/>
          </a:xfrm>
          <a:prstGeom prst="rect">
            <a:avLst/>
          </a:prstGeom>
        </p:spPr>
        <p:txBody>
          <a:bodyPr anchor="ctr"/>
          <a:p>
            <a:pPr algn="r">
              <a:lnSpc>
                <a:spcPct val="100000"/>
              </a:lnSpc>
            </a:pPr>
            <a:r>
              <a:rPr b="1" lang="fr-FR" sz="2400">
                <a:solidFill>
                  <a:srgbClr val="000000"/>
                </a:solidFill>
                <a:latin typeface="Andalus"/>
              </a:rPr>
              <a:t>ليكن</a:t>
            </a:r>
            <a:r>
              <a:rPr b="1" lang="fr-FR" sz="2400">
                <a:solidFill>
                  <a:srgbClr val="000000"/>
                </a:solidFill>
                <a:latin typeface="Andalus"/>
              </a:rPr>
              <a:t> </a:t>
            </a:r>
            <a:r>
              <a:rPr b="1" lang="fr-FR" sz="2400">
                <a:solidFill>
                  <a:srgbClr val="000000"/>
                </a:solidFill>
                <a:latin typeface="Andalus"/>
              </a:rPr>
              <a:t>R1</a:t>
            </a:r>
            <a:r>
              <a:rPr b="1" lang="fr-FR" sz="2400">
                <a:solidFill>
                  <a:srgbClr val="000000"/>
                </a:solidFill>
                <a:latin typeface="Andalus"/>
              </a:rPr>
              <a:t>، </a:t>
            </a:r>
            <a:r>
              <a:rPr b="1" lang="fr-FR" sz="2400">
                <a:solidFill>
                  <a:srgbClr val="000000"/>
                </a:solidFill>
                <a:latin typeface="Andalus"/>
              </a:rPr>
              <a:t>2 R........</a:t>
            </a:r>
            <a:r>
              <a:rPr b="1" lang="fr-FR" sz="2400">
                <a:solidFill>
                  <a:srgbClr val="000000"/>
                </a:solidFill>
                <a:latin typeface="Andalus"/>
              </a:rPr>
              <a:t>، </a:t>
            </a:r>
            <a:r>
              <a:rPr b="1" lang="fr-FR" sz="2400">
                <a:solidFill>
                  <a:srgbClr val="000000"/>
                </a:solidFill>
                <a:latin typeface="Andalus"/>
              </a:rPr>
              <a:t>Rn </a:t>
            </a:r>
            <a:r>
              <a:rPr b="1" lang="fr-FR" sz="2400">
                <a:solidFill>
                  <a:srgbClr val="000000"/>
                </a:solidFill>
                <a:latin typeface="Andalus"/>
              </a:rPr>
              <a:t>الموارد المستهدفة</a:t>
            </a:r>
            <a:endParaRPr/>
          </a:p>
          <a:p>
            <a:pPr algn="r">
              <a:lnSpc>
                <a:spcPct val="100000"/>
              </a:lnSpc>
            </a:pPr>
            <a:r>
              <a:rPr b="1" lang="fr-FR" sz="2400">
                <a:solidFill>
                  <a:srgbClr val="000000"/>
                </a:solidFill>
                <a:latin typeface="Andalus"/>
              </a:rPr>
              <a:t> </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36" name="Espace réservé du contenu 3"/>
          <p:cNvPicPr/>
          <p:nvPr/>
        </p:nvPicPr>
        <p:blipFill>
          <a:blip r:embed="rId1"/>
          <a:stretch>
            <a:fillRect/>
          </a:stretch>
        </p:blipFill>
        <p:spPr>
          <a:xfrm>
            <a:off x="-357120" y="0"/>
            <a:ext cx="9286560" cy="7071840"/>
          </a:xfrm>
          <a:prstGeom prst="rect">
            <a:avLst/>
          </a:prstGeom>
        </p:spPr>
      </p:pic>
      <p:pic>
        <p:nvPicPr>
          <p:cNvPr descr="" id="237" name="Picture 3"/>
          <p:cNvPicPr/>
          <p:nvPr/>
        </p:nvPicPr>
        <p:blipFill>
          <a:blip r:embed="rId2"/>
          <a:stretch>
            <a:fillRect/>
          </a:stretch>
        </p:blipFill>
        <p:spPr>
          <a:xfrm>
            <a:off x="395640" y="2637000"/>
            <a:ext cx="904680" cy="719640"/>
          </a:xfrm>
          <a:prstGeom prst="rect">
            <a:avLst/>
          </a:prstGeom>
        </p:spPr>
      </p:pic>
      <p:sp>
        <p:nvSpPr>
          <p:cNvPr id="238" name="CustomShape 1"/>
          <p:cNvSpPr/>
          <p:nvPr/>
        </p:nvSpPr>
        <p:spPr>
          <a:xfrm>
            <a:off x="7000920" y="214200"/>
            <a:ext cx="1846800" cy="577800"/>
          </a:xfrm>
          <a:prstGeom prst="rect">
            <a:avLst/>
          </a:prstGeom>
        </p:spPr>
        <p:txBody>
          <a:bodyPr bIns="45000" lIns="90000" rIns="90000" tIns="45000"/>
          <a:p>
            <a:pPr algn="r">
              <a:lnSpc>
                <a:spcPct val="100000"/>
              </a:lnSpc>
            </a:pPr>
            <a:r>
              <a:rPr lang="fr-FR" sz="3200">
                <a:solidFill>
                  <a:srgbClr val="ff0000"/>
                </a:solidFill>
                <a:latin typeface="Century Gothic"/>
              </a:rPr>
              <a:t>مثال</a:t>
            </a:r>
            <a:r>
              <a:rPr lang="fr-FR" sz="3200">
                <a:solidFill>
                  <a:srgbClr val="ff0000"/>
                </a:solidFill>
                <a:latin typeface="Century Gothic"/>
              </a:rPr>
              <a:t>:</a:t>
            </a:r>
            <a:endParaRPr/>
          </a:p>
        </p:txBody>
      </p:sp>
      <p:sp>
        <p:nvSpPr>
          <p:cNvPr id="239" name="CustomShape 2"/>
          <p:cNvSpPr/>
          <p:nvPr/>
        </p:nvSpPr>
        <p:spPr>
          <a:xfrm>
            <a:off x="1691640" y="692640"/>
            <a:ext cx="4104000" cy="1186920"/>
          </a:xfrm>
          <a:prstGeom prst="rect">
            <a:avLst/>
          </a:prstGeom>
          <a:gradFill>
            <a:gsLst>
              <a:gs pos="0">
                <a:srgbClr val="9678bf"/>
              </a:gs>
              <a:gs pos="50000">
                <a:srgbClr val="9d81c4"/>
              </a:gs>
              <a:gs pos="100000">
                <a:srgbClr val="9678bf"/>
              </a:gs>
            </a:gsLst>
            <a:lin ang="5400000"/>
          </a:gradFill>
        </p:spPr>
        <p:txBody>
          <a:bodyPr bIns="45000" lIns="90000" rIns="90000" tIns="45000"/>
          <a:p>
            <a:pPr algn="r">
              <a:lnSpc>
                <a:spcPct val="100000"/>
              </a:lnSpc>
            </a:pPr>
            <a:r>
              <a:rPr b="1" lang="fr-FR" sz="3600">
                <a:solidFill>
                  <a:srgbClr val="92d050"/>
                </a:solidFill>
                <a:latin typeface="Andalus"/>
              </a:rPr>
              <a:t>المهمة:حساب عمق البئر؟</a:t>
            </a:r>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0" name="TextShape 1"/>
          <p:cNvSpPr txBox="1"/>
          <p:nvPr/>
        </p:nvSpPr>
        <p:spPr>
          <a:xfrm>
            <a:off x="642960" y="1643040"/>
            <a:ext cx="7905600" cy="4071600"/>
          </a:xfrm>
          <a:prstGeom prst="rect">
            <a:avLst/>
          </a:prstGeom>
        </p:spPr>
        <p:txBody>
          <a:bodyPr/>
          <a:p>
            <a:pPr algn="r">
              <a:lnSpc>
                <a:spcPct val="100000"/>
              </a:lnSpc>
            </a:pPr>
            <a:r>
              <a:rPr lang="fr-FR" sz="3200">
                <a:solidFill>
                  <a:srgbClr val="00b050"/>
                </a:solidFill>
                <a:latin typeface="Andalus"/>
              </a:rPr>
              <a:t>الوضعية المباشرة الموافقة</a:t>
            </a:r>
            <a:r>
              <a:rPr lang="fr-FR" sz="3200">
                <a:solidFill>
                  <a:srgbClr val="00b050"/>
                </a:solidFill>
                <a:latin typeface="Andalus"/>
              </a:rPr>
              <a:t> </a:t>
            </a:r>
            <a:r>
              <a:rPr lang="fr-FR" sz="3200">
                <a:solidFill>
                  <a:srgbClr val="00b050"/>
                </a:solidFill>
                <a:latin typeface="Andalus"/>
              </a:rPr>
              <a:t>:</a:t>
            </a:r>
            <a:endParaRPr/>
          </a:p>
          <a:p>
            <a:pPr algn="r">
              <a:lnSpc>
                <a:spcPct val="100000"/>
              </a:lnSpc>
            </a:pPr>
            <a:r>
              <a:rPr lang="fr-FR" sz="3200">
                <a:solidFill>
                  <a:srgbClr val="000000"/>
                </a:solidFill>
                <a:latin typeface="Andalus"/>
              </a:rPr>
              <a:t>لتكن</a:t>
            </a:r>
            <a:r>
              <a:rPr lang="fr-FR" sz="3200">
                <a:solidFill>
                  <a:srgbClr val="000000"/>
                </a:solidFill>
                <a:latin typeface="Andalus"/>
              </a:rPr>
              <a:t> </a:t>
            </a:r>
            <a:r>
              <a:rPr lang="fr-FR" sz="3200">
                <a:solidFill>
                  <a:srgbClr val="000000"/>
                </a:solidFill>
                <a:latin typeface="Andalus"/>
              </a:rPr>
              <a:t>A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B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C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D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E </a:t>
            </a:r>
            <a:r>
              <a:rPr lang="fr-FR" sz="3200">
                <a:solidFill>
                  <a:srgbClr val="000000"/>
                </a:solidFill>
                <a:latin typeface="Andalus"/>
              </a:rPr>
              <a:t>خمس نقط مختلقة  بحيث</a:t>
            </a:r>
            <a:r>
              <a:rPr lang="fr-FR" sz="3200">
                <a:solidFill>
                  <a:srgbClr val="000000"/>
                </a:solidFill>
                <a:latin typeface="Andalus"/>
              </a:rPr>
              <a:t> </a:t>
            </a:r>
            <a:r>
              <a:rPr lang="fr-FR" sz="3200">
                <a:solidFill>
                  <a:srgbClr val="000000"/>
                </a:solidFill>
                <a:latin typeface="Andalus"/>
              </a:rPr>
              <a:t>(AE)//(DC)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B </a:t>
            </a:r>
            <a:r>
              <a:rPr lang="fr-FR" sz="3200">
                <a:solidFill>
                  <a:srgbClr val="000000"/>
                </a:solidFill>
                <a:latin typeface="Andalus"/>
              </a:rPr>
              <a:t>نقطة تقاطع</a:t>
            </a:r>
            <a:r>
              <a:rPr lang="fr-FR" sz="3200">
                <a:solidFill>
                  <a:srgbClr val="000000"/>
                </a:solidFill>
                <a:latin typeface="Andalus"/>
              </a:rPr>
              <a:t> </a:t>
            </a:r>
            <a:r>
              <a:rPr lang="fr-FR" sz="3200">
                <a:solidFill>
                  <a:srgbClr val="000000"/>
                </a:solidFill>
                <a:latin typeface="Andalus"/>
              </a:rPr>
              <a:t>(AC)</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(ED) . (AE)</a:t>
            </a:r>
            <a:r>
              <a:rPr lang="fr-FR" sz="3200">
                <a:solidFill>
                  <a:srgbClr val="000000"/>
                </a:solidFill>
                <a:latin typeface="Andalus"/>
              </a:rPr>
              <a:t>عمودي على</a:t>
            </a:r>
            <a:r>
              <a:rPr lang="fr-FR" sz="3200">
                <a:solidFill>
                  <a:srgbClr val="000000"/>
                </a:solidFill>
                <a:latin typeface="Andalus"/>
              </a:rPr>
              <a:t> </a:t>
            </a:r>
            <a:r>
              <a:rPr lang="fr-FR" sz="3200">
                <a:solidFill>
                  <a:srgbClr val="000000"/>
                </a:solidFill>
                <a:latin typeface="Andalus"/>
              </a:rPr>
              <a:t>(ED)  </a:t>
            </a:r>
            <a:r>
              <a:rPr lang="fr-FR" sz="3200">
                <a:solidFill>
                  <a:srgbClr val="000000"/>
                </a:solidFill>
                <a:latin typeface="Andalus"/>
              </a:rPr>
              <a:t>و</a:t>
            </a:r>
            <a:r>
              <a:rPr lang="fr-FR" sz="3200">
                <a:solidFill>
                  <a:srgbClr val="000000"/>
                </a:solidFill>
                <a:latin typeface="Andalus"/>
              </a:rPr>
              <a:t>m  BE=1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m DB=2.5 </a:t>
            </a:r>
            <a:r>
              <a:rPr lang="fr-FR" sz="3200">
                <a:solidFill>
                  <a:srgbClr val="000000"/>
                </a:solidFill>
                <a:latin typeface="Andalus"/>
              </a:rPr>
              <a:t>و</a:t>
            </a:r>
            <a:r>
              <a:rPr lang="fr-FR" sz="3200">
                <a:solidFill>
                  <a:srgbClr val="000000"/>
                </a:solidFill>
                <a:latin typeface="Andalus"/>
              </a:rPr>
              <a:t>AE=1.6m </a:t>
            </a:r>
            <a:endParaRPr/>
          </a:p>
          <a:p>
            <a:pPr algn="r">
              <a:lnSpc>
                <a:spcPct val="100000"/>
              </a:lnSpc>
              <a:buFont typeface="Century Gothic"/>
              <a:buAutoNum type="arabicPeriod"/>
            </a:pPr>
            <a:r>
              <a:rPr lang="fr-FR" sz="3200">
                <a:solidFill>
                  <a:srgbClr val="000000"/>
                </a:solidFill>
                <a:latin typeface="Andalus"/>
              </a:rPr>
              <a:t>حدد القياسات و</a:t>
            </a:r>
            <a:r>
              <a:rPr lang="fr-FR" sz="3200">
                <a:solidFill>
                  <a:srgbClr val="000000"/>
                </a:solidFill>
                <a:latin typeface="Andalus"/>
              </a:rPr>
              <a:t>BE </a:t>
            </a:r>
            <a:r>
              <a:rPr lang="fr-FR" sz="3200">
                <a:solidFill>
                  <a:srgbClr val="000000"/>
                </a:solidFill>
                <a:latin typeface="Andalus"/>
              </a:rPr>
              <a:t>و</a:t>
            </a:r>
            <a:r>
              <a:rPr lang="fr-FR" sz="3200">
                <a:solidFill>
                  <a:srgbClr val="000000"/>
                </a:solidFill>
                <a:latin typeface="Andalus"/>
              </a:rPr>
              <a:t> </a:t>
            </a:r>
            <a:r>
              <a:rPr lang="fr-FR" sz="3200">
                <a:solidFill>
                  <a:srgbClr val="000000"/>
                </a:solidFill>
                <a:latin typeface="Andalus"/>
              </a:rPr>
              <a:t>DB </a:t>
            </a:r>
            <a:r>
              <a:rPr lang="fr-FR" sz="3200">
                <a:solidFill>
                  <a:srgbClr val="000000"/>
                </a:solidFill>
                <a:latin typeface="Andalus"/>
              </a:rPr>
              <a:t>و</a:t>
            </a:r>
            <a:r>
              <a:rPr lang="fr-FR" sz="3200">
                <a:solidFill>
                  <a:srgbClr val="000000"/>
                </a:solidFill>
                <a:latin typeface="Andalus"/>
              </a:rPr>
              <a:t>AE </a:t>
            </a:r>
            <a:r>
              <a:rPr lang="fr-FR" sz="3200">
                <a:solidFill>
                  <a:srgbClr val="000000"/>
                </a:solidFill>
                <a:latin typeface="Andalus"/>
              </a:rPr>
              <a:t>على تصميم علما ان السلم هو</a:t>
            </a:r>
            <a:r>
              <a:rPr lang="fr-FR" sz="3200">
                <a:solidFill>
                  <a:srgbClr val="000000"/>
                </a:solidFill>
                <a:latin typeface="Andalus"/>
              </a:rPr>
              <a:t>1</a:t>
            </a:r>
            <a:r>
              <a:rPr lang="fr-FR" sz="3200">
                <a:solidFill>
                  <a:srgbClr val="000000"/>
                </a:solidFill>
                <a:latin typeface="Andalus"/>
              </a:rPr>
              <a:t>OO /1 </a:t>
            </a:r>
            <a:endParaRPr/>
          </a:p>
          <a:p>
            <a:pPr algn="r">
              <a:lnSpc>
                <a:spcPct val="100000"/>
              </a:lnSpc>
              <a:buFont typeface="Century Gothic"/>
              <a:buAutoNum type="arabicPeriod"/>
            </a:pPr>
            <a:r>
              <a:rPr lang="fr-FR" sz="3200">
                <a:solidFill>
                  <a:srgbClr val="000000"/>
                </a:solidFill>
                <a:latin typeface="Andalus"/>
              </a:rPr>
              <a:t>رسم الشكل</a:t>
            </a:r>
            <a:endParaRPr/>
          </a:p>
          <a:p>
            <a:pPr algn="r">
              <a:lnSpc>
                <a:spcPct val="100000"/>
              </a:lnSpc>
              <a:buFont typeface="Century Gothic"/>
              <a:buAutoNum type="arabicPeriod"/>
            </a:pPr>
            <a:r>
              <a:rPr lang="fr-FR" sz="3200">
                <a:solidFill>
                  <a:srgbClr val="000000"/>
                </a:solidFill>
                <a:latin typeface="Andalus"/>
              </a:rPr>
              <a:t>أحسب</a:t>
            </a:r>
            <a:r>
              <a:rPr lang="fr-FR" sz="3200">
                <a:solidFill>
                  <a:srgbClr val="000000"/>
                </a:solidFill>
                <a:latin typeface="Andalus"/>
              </a:rPr>
              <a:t> </a:t>
            </a:r>
            <a:r>
              <a:rPr lang="fr-FR" sz="3200">
                <a:solidFill>
                  <a:srgbClr val="000000"/>
                </a:solidFill>
                <a:latin typeface="Andalus"/>
              </a:rPr>
              <a:t>CD</a:t>
            </a:r>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41" name="TextShape 1"/>
          <p:cNvSpPr txBox="1"/>
          <p:nvPr/>
        </p:nvSpPr>
        <p:spPr>
          <a:xfrm>
            <a:off x="7000920" y="2000160"/>
            <a:ext cx="1514160" cy="571320"/>
          </a:xfrm>
          <a:prstGeom prst="rect">
            <a:avLst/>
          </a:prstGeom>
        </p:spPr>
        <p:txBody>
          <a:bodyPr anchor="ctr"/>
          <a:p>
            <a:pPr algn="r">
              <a:lnSpc>
                <a:spcPct val="100000"/>
              </a:lnSpc>
            </a:pPr>
            <a:r>
              <a:rPr lang="fr-FR" sz="4400">
                <a:solidFill>
                  <a:srgbClr val="00b050"/>
                </a:solidFill>
                <a:latin typeface="Andalus"/>
              </a:rPr>
              <a:t>:</a:t>
            </a:r>
            <a:r>
              <a:rPr lang="fr-FR" sz="4400">
                <a:solidFill>
                  <a:srgbClr val="000000"/>
                </a:solidFill>
                <a:latin typeface="Andalus"/>
              </a:rPr>
              <a:t> </a:t>
            </a:r>
            <a:r>
              <a:rPr lang="fr-FR" sz="4400">
                <a:solidFill>
                  <a:srgbClr val="00b050"/>
                </a:solidFill>
                <a:latin typeface="Andalus"/>
              </a:rPr>
              <a:t>التقويم</a:t>
            </a:r>
            <a:endParaRPr/>
          </a:p>
        </p:txBody>
      </p:sp>
      <p:sp>
        <p:nvSpPr>
          <p:cNvPr id="242" name="TextShape 2"/>
          <p:cNvSpPr txBox="1"/>
          <p:nvPr/>
        </p:nvSpPr>
        <p:spPr>
          <a:xfrm>
            <a:off x="251640" y="2571840"/>
            <a:ext cx="8229240" cy="3428640"/>
          </a:xfrm>
          <a:prstGeom prst="rect">
            <a:avLst/>
          </a:prstGeom>
        </p:spPr>
        <p:txBody>
          <a:bodyPr/>
          <a:p>
            <a:pPr algn="r">
              <a:lnSpc>
                <a:spcPct val="100000"/>
              </a:lnSpc>
              <a:buFont typeface="Arial"/>
              <a:buChar char="•"/>
            </a:pPr>
            <a:r>
              <a:rPr b="1" lang="fr-FR" sz="3200">
                <a:solidFill>
                  <a:srgbClr val="000000"/>
                </a:solidFill>
                <a:latin typeface="Andalus"/>
              </a:rPr>
              <a:t>في الوضعية المباشر يحصل  المتعلم على العلامة </a:t>
            </a:r>
            <a:r>
              <a:rPr b="1" lang="fr-FR" sz="3200">
                <a:solidFill>
                  <a:srgbClr val="000000"/>
                </a:solidFill>
                <a:latin typeface="Andalus"/>
              </a:rPr>
              <a:t>1</a:t>
            </a:r>
            <a:r>
              <a:rPr b="1" lang="fr-FR" sz="3200">
                <a:solidFill>
                  <a:srgbClr val="000000"/>
                </a:solidFill>
                <a:latin typeface="Andalus"/>
              </a:rPr>
              <a:t> في حالة الإجابة الصحيحة و</a:t>
            </a:r>
            <a:r>
              <a:rPr b="1" lang="fr-FR" sz="3200">
                <a:solidFill>
                  <a:srgbClr val="000000"/>
                </a:solidFill>
                <a:latin typeface="Andalus"/>
              </a:rPr>
              <a:t>0</a:t>
            </a:r>
            <a:r>
              <a:rPr b="1" lang="fr-FR" sz="3200">
                <a:solidFill>
                  <a:srgbClr val="000000"/>
                </a:solidFill>
                <a:latin typeface="Andalus"/>
              </a:rPr>
              <a:t> في حالة الإجابة الخاطئة</a:t>
            </a:r>
            <a:r>
              <a:rPr b="1" lang="fr-FR" sz="3200">
                <a:solidFill>
                  <a:srgbClr val="000000"/>
                </a:solidFill>
                <a:latin typeface="Andalus"/>
              </a:rPr>
              <a:t> </a:t>
            </a:r>
            <a:endParaRPr/>
          </a:p>
          <a:p>
            <a:pPr algn="r">
              <a:lnSpc>
                <a:spcPct val="100000"/>
              </a:lnSpc>
              <a:buFont typeface="Arial"/>
              <a:buChar char="•"/>
            </a:pPr>
            <a:r>
              <a:rPr b="1" lang="fr-FR" sz="3200">
                <a:solidFill>
                  <a:srgbClr val="000000"/>
                </a:solidFill>
                <a:latin typeface="Andalus"/>
              </a:rPr>
              <a:t>في وضعية المشكل الأولية يحصل المتعلم على </a:t>
            </a:r>
            <a:r>
              <a:rPr b="1" lang="fr-FR" sz="3200">
                <a:solidFill>
                  <a:srgbClr val="000000"/>
                </a:solidFill>
                <a:latin typeface="Andalus"/>
              </a:rPr>
              <a:t>0</a:t>
            </a:r>
            <a:r>
              <a:rPr b="1" lang="fr-FR" sz="3200">
                <a:solidFill>
                  <a:srgbClr val="000000"/>
                </a:solidFill>
                <a:latin typeface="Andalus"/>
              </a:rPr>
              <a:t> إذا كانت المهمة</a:t>
            </a:r>
            <a:r>
              <a:rPr b="1" lang="fr-FR" sz="3200">
                <a:solidFill>
                  <a:srgbClr val="000000"/>
                </a:solidFill>
                <a:latin typeface="Andalus"/>
              </a:rPr>
              <a:t>Ti  </a:t>
            </a:r>
            <a:r>
              <a:rPr b="1" lang="fr-FR" sz="3200">
                <a:solidFill>
                  <a:srgbClr val="000000"/>
                </a:solidFill>
                <a:latin typeface="Andalus"/>
              </a:rPr>
              <a:t>غير منجزة و</a:t>
            </a:r>
            <a:r>
              <a:rPr b="1" lang="fr-FR" sz="3200">
                <a:solidFill>
                  <a:srgbClr val="000000"/>
                </a:solidFill>
                <a:latin typeface="Andalus"/>
              </a:rPr>
              <a:t> </a:t>
            </a:r>
            <a:r>
              <a:rPr b="1" lang="fr-FR" sz="3200">
                <a:solidFill>
                  <a:srgbClr val="000000"/>
                </a:solidFill>
                <a:latin typeface="Andalus"/>
              </a:rPr>
              <a:t>Pi </a:t>
            </a:r>
            <a:r>
              <a:rPr b="1" lang="fr-FR" sz="3200">
                <a:solidFill>
                  <a:srgbClr val="000000"/>
                </a:solidFill>
                <a:latin typeface="Andalus"/>
              </a:rPr>
              <a:t>في حالة إذا أتم المتعلم المهمة</a:t>
            </a:r>
            <a:r>
              <a:rPr b="1" lang="fr-FR" sz="3200">
                <a:solidFill>
                  <a:srgbClr val="000000"/>
                </a:solidFill>
                <a:latin typeface="Andalus"/>
              </a:rPr>
              <a:t> </a:t>
            </a:r>
            <a:endParaRPr/>
          </a:p>
          <a:p>
            <a:pPr algn="r">
              <a:lnSpc>
                <a:spcPct val="100000"/>
              </a:lnSpc>
              <a:buFont typeface="Arial"/>
              <a:buChar char="•"/>
            </a:pPr>
            <a:r>
              <a:rPr b="1" lang="fr-FR" sz="3200">
                <a:solidFill>
                  <a:srgbClr val="000000"/>
                </a:solidFill>
                <a:latin typeface="Andalus"/>
              </a:rPr>
              <a:t>أثناء إجراء الإخبار يجب تقديم الوضعية المشكل الاولية قبل الوضعية المباشرة</a:t>
            </a:r>
            <a:r>
              <a:rPr b="1" lang="fr-FR" sz="3200">
                <a:solidFill>
                  <a:srgbClr val="000000"/>
                </a:solidFill>
                <a:latin typeface="Andalus"/>
              </a:rPr>
              <a:t>.</a:t>
            </a:r>
            <a:endParaRPr/>
          </a:p>
          <a:p>
            <a:pPr algn="r">
              <a:lnSpc>
                <a:spcPct val="100000"/>
              </a:lnSpc>
            </a:pPr>
            <a:endParaRPr/>
          </a:p>
        </p:txBody>
      </p:sp>
      <p:sp>
        <p:nvSpPr>
          <p:cNvPr id="243" name="CustomShape 3"/>
          <p:cNvSpPr/>
          <p:nvPr/>
        </p:nvSpPr>
        <p:spPr>
          <a:xfrm>
            <a:off x="1959120" y="1124640"/>
            <a:ext cx="6429240" cy="516960"/>
          </a:xfrm>
          <a:prstGeom prst="rect">
            <a:avLst/>
          </a:prstGeom>
        </p:spPr>
        <p:txBody>
          <a:bodyPr bIns="45000" lIns="90000" rIns="90000" tIns="45000"/>
          <a:p>
            <a:pPr algn="r">
              <a:lnSpc>
                <a:spcPct val="100000"/>
              </a:lnSpc>
            </a:pPr>
            <a:r>
              <a:rPr b="1" lang="fr-FR" sz="2800">
                <a:solidFill>
                  <a:srgbClr val="333333"/>
                </a:solidFill>
                <a:latin typeface="Andalus"/>
                <a:ea typeface="Times New Roman"/>
              </a:rPr>
              <a:t>Pi  : </a:t>
            </a:r>
            <a:r>
              <a:rPr b="1" lang="fr-FR" sz="2800">
                <a:solidFill>
                  <a:srgbClr val="333333"/>
                </a:solidFill>
                <a:latin typeface="Andalus"/>
                <a:ea typeface="Times New Roman"/>
              </a:rPr>
              <a:t>عدد خطوات المهمة</a:t>
            </a:r>
            <a:r>
              <a:rPr b="1" lang="fr-FR" sz="2800">
                <a:solidFill>
                  <a:srgbClr val="333333"/>
                </a:solidFill>
                <a:latin typeface="Andalus"/>
                <a:ea typeface="Times New Roman"/>
              </a:rPr>
              <a:t>     </a:t>
            </a:r>
            <a:r>
              <a:rPr b="1" lang="fr-FR" sz="2800">
                <a:solidFill>
                  <a:srgbClr val="333333"/>
                </a:solidFill>
                <a:latin typeface="Andalus"/>
                <a:ea typeface="Times New Roman"/>
              </a:rPr>
              <a:t>Ti</a:t>
            </a:r>
            <a:endParaRPr/>
          </a:p>
        </p:txBody>
      </p:sp>
      <p:sp>
        <p:nvSpPr>
          <p:cNvPr id="244" name="CustomShape 4"/>
          <p:cNvSpPr/>
          <p:nvPr/>
        </p:nvSpPr>
        <p:spPr>
          <a:xfrm>
            <a:off x="1775880" y="692640"/>
            <a:ext cx="7367760" cy="456120"/>
          </a:xfrm>
          <a:prstGeom prst="rect">
            <a:avLst/>
          </a:prstGeom>
        </p:spPr>
        <p:txBody>
          <a:bodyPr bIns="45000" lIns="90000" rIns="90000" tIns="45000"/>
          <a:p>
            <a:pPr algn="r">
              <a:lnSpc>
                <a:spcPct val="100000"/>
              </a:lnSpc>
            </a:pPr>
            <a:r>
              <a:rPr b="1" lang="fr-FR" sz="2400">
                <a:solidFill>
                  <a:srgbClr val="000000"/>
                </a:solidFill>
                <a:latin typeface="Andalus"/>
              </a:rPr>
              <a:t> </a:t>
            </a:r>
            <a:r>
              <a:rPr b="1" lang="fr-FR" sz="2400">
                <a:solidFill>
                  <a:srgbClr val="000000"/>
                </a:solidFill>
                <a:latin typeface="Andalus"/>
              </a:rPr>
              <a:t>:Ti (R1,..,Ri) </a:t>
            </a:r>
            <a:r>
              <a:rPr b="1" lang="fr-FR" sz="2400">
                <a:solidFill>
                  <a:srgbClr val="000000"/>
                </a:solidFill>
                <a:latin typeface="Andalus"/>
              </a:rPr>
              <a:t>المهمة المرتبطة بالموارد</a:t>
            </a:r>
            <a:r>
              <a:rPr b="1" lang="fr-FR" sz="2400">
                <a:solidFill>
                  <a:srgbClr val="000000"/>
                </a:solidFill>
                <a:latin typeface="Andalus"/>
              </a:rPr>
              <a:t>  </a:t>
            </a:r>
            <a:r>
              <a:rPr b="1" lang="fr-FR" sz="2400">
                <a:solidFill>
                  <a:srgbClr val="000000"/>
                </a:solidFill>
                <a:latin typeface="Andalus"/>
              </a:rPr>
              <a:t>Ri..</a:t>
            </a:r>
            <a:r>
              <a:rPr b="1" lang="fr-FR" sz="2400">
                <a:solidFill>
                  <a:srgbClr val="000000"/>
                </a:solidFill>
                <a:latin typeface="Andalus"/>
              </a:rPr>
              <a:t>، </a:t>
            </a:r>
            <a:r>
              <a:rPr b="1" lang="fr-FR" sz="2400">
                <a:solidFill>
                  <a:srgbClr val="000000"/>
                </a:solidFill>
                <a:latin typeface="Andalus"/>
              </a:rPr>
              <a:t>Ri</a:t>
            </a:r>
            <a:endParaRPr/>
          </a:p>
        </p:txBody>
      </p:sp>
      <p:sp>
        <p:nvSpPr>
          <p:cNvPr id="245" name="CustomShape 5"/>
          <p:cNvSpPr/>
          <p:nvPr/>
        </p:nvSpPr>
        <p:spPr>
          <a:xfrm>
            <a:off x="1928880" y="1571760"/>
            <a:ext cx="6429240" cy="1187640"/>
          </a:xfrm>
          <a:prstGeom prst="rect">
            <a:avLst/>
          </a:prstGeom>
        </p:spPr>
        <p:txBody>
          <a:bodyPr bIns="45000" lIns="90000" rIns="90000" tIns="45000"/>
          <a:p>
            <a:pPr algn="r">
              <a:lnSpc>
                <a:spcPct val="100000"/>
              </a:lnSpc>
            </a:pPr>
            <a:r>
              <a:rPr b="1" lang="fr-FR" sz="2400">
                <a:solidFill>
                  <a:srgbClr val="333333"/>
                </a:solidFill>
                <a:latin typeface="Andalus"/>
                <a:ea typeface="Times New Roman"/>
              </a:rPr>
              <a:t>Pg  : </a:t>
            </a:r>
            <a:r>
              <a:rPr b="1" lang="fr-FR" sz="2400">
                <a:solidFill>
                  <a:srgbClr val="333333"/>
                </a:solidFill>
                <a:latin typeface="Andalus"/>
                <a:ea typeface="Times New Roman"/>
              </a:rPr>
              <a:t>عدد الخطوات الاجمالي</a:t>
            </a:r>
            <a:endParaRPr/>
          </a:p>
          <a:p>
            <a:pPr algn="r">
              <a:lnSpc>
                <a:spcPct val="100000"/>
              </a:lnSpc>
            </a:pPr>
            <a:endParaRPr/>
          </a:p>
          <a:p>
            <a:pPr algn="r">
              <a:lnSpc>
                <a:spcPct val="100000"/>
              </a:lnSpc>
            </a:pPr>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46" name="Table 1"/>
          <p:cNvGraphicFramePr/>
          <p:nvPr/>
        </p:nvGraphicFramePr>
        <p:xfrm>
          <a:off x="1331640" y="1845000"/>
          <a:ext cx="6857640" cy="1482840"/>
        </p:xfrm>
        <a:graphic>
          <a:graphicData uri="http://schemas.openxmlformats.org/drawingml/2006/table">
            <a:tbl>
              <a:tblPr/>
              <a:tblGrid>
                <a:gridCol w="1371600"/>
                <a:gridCol w="1371600"/>
                <a:gridCol w="1371600"/>
                <a:gridCol w="1371600"/>
                <a:gridCol w="1371240"/>
              </a:tblGrid>
              <a:tr h="370800">
                <a:tc>
                  <a:txBody>
                    <a:bodyPr wrap="none"/>
                    <a:p>
                      <a:pPr algn="ctr">
                        <a:lnSpc>
                          <a:spcPct val="100000"/>
                        </a:lnSpc>
                      </a:pPr>
                      <a:r>
                        <a:rPr b="1" lang="fr-FR">
                          <a:solidFill>
                            <a:srgbClr val="ffffff"/>
                          </a:solidFill>
                          <a:latin typeface="Century Gothic"/>
                        </a:rPr>
                        <a:t>T2</a:t>
                      </a:r>
                      <a:endParaRPr/>
                    </a:p>
                  </a:txBody>
                  <a:tcPr/>
                </a:tc>
                <a:tc>
                  <a:txBody>
                    <a:bodyPr wrap="none"/>
                    <a:p>
                      <a:pPr>
                        <a:lnSpc>
                          <a:spcPct val="100000"/>
                        </a:lnSpc>
                      </a:pPr>
                      <a:r>
                        <a:rPr b="1" lang="fr-FR">
                          <a:solidFill>
                            <a:srgbClr val="ffffff"/>
                          </a:solidFill>
                          <a:latin typeface="Century Gothic"/>
                        </a:rPr>
                        <a:t>                                 </a:t>
                      </a:r>
                      <a:r>
                        <a:rPr b="1" lang="fr-FR">
                          <a:solidFill>
                            <a:srgbClr val="ffffff"/>
                          </a:solidFill>
                          <a:latin typeface="Century Gothic"/>
                        </a:rPr>
                        <a:t>T1</a:t>
                      </a:r>
                      <a:endParaRPr/>
                    </a:p>
                  </a:txBody>
                  <a:tcPr/>
                </a:tc>
              </a:tr>
              <a:tr h="370800">
                <a:tc>
                  <a:txBody>
                    <a:bodyPr wrap="none"/>
                    <a:p>
                      <a:pPr algn="ctr">
                        <a:lnSpc>
                          <a:spcPct val="100000"/>
                        </a:lnSpc>
                      </a:pPr>
                      <a:r>
                        <a:rPr lang="fr-FR">
                          <a:solidFill>
                            <a:srgbClr val="000000"/>
                          </a:solidFill>
                          <a:latin typeface="Century Gothic"/>
                        </a:rPr>
                        <a:t>q1</a:t>
                      </a:r>
                      <a:endParaRPr/>
                    </a:p>
                  </a:txBody>
                  <a:tcPr/>
                </a:tc>
                <a:tc>
                  <a:txBody>
                    <a:bodyPr wrap="none"/>
                    <a:p>
                      <a:pPr algn="ctr">
                        <a:lnSpc>
                          <a:spcPct val="100000"/>
                        </a:lnSpc>
                      </a:pPr>
                      <a:r>
                        <a:rPr lang="fr-FR">
                          <a:solidFill>
                            <a:srgbClr val="000000"/>
                          </a:solidFill>
                          <a:latin typeface="Century Gothic"/>
                        </a:rPr>
                        <a:t>q2</a:t>
                      </a:r>
                      <a:endParaRPr/>
                    </a:p>
                  </a:txBody>
                  <a:tcPr/>
                </a:tc>
                <a:tc>
                  <a:txBody>
                    <a:bodyPr wrap="none"/>
                    <a:p>
                      <a:pPr algn="ctr">
                        <a:lnSpc>
                          <a:spcPct val="100000"/>
                        </a:lnSpc>
                      </a:pPr>
                      <a:r>
                        <a:rPr lang="fr-FR">
                          <a:solidFill>
                            <a:srgbClr val="000000"/>
                          </a:solidFill>
                          <a:latin typeface="Century Gothic"/>
                        </a:rPr>
                        <a:t>q1</a:t>
                      </a:r>
                      <a:endParaRPr/>
                    </a:p>
                  </a:txBody>
                  <a:tcPr/>
                </a:tc>
                <a:tc>
                  <a:txBody>
                    <a:bodyPr wrap="none"/>
                    <a:p>
                      <a:pPr algn="ctr">
                        <a:lnSpc>
                          <a:spcPct val="100000"/>
                        </a:lnSpc>
                      </a:pPr>
                      <a:r>
                        <a:rPr lang="fr-FR">
                          <a:solidFill>
                            <a:srgbClr val="000000"/>
                          </a:solidFill>
                          <a:latin typeface="Century Gothic"/>
                        </a:rPr>
                        <a:t>q2</a:t>
                      </a:r>
                      <a:endParaRPr/>
                    </a:p>
                  </a:txBody>
                  <a:tcPr/>
                </a:tc>
                <a:tc>
                  <a:txBody>
                    <a:bodyPr wrap="none"/>
                    <a:p>
                      <a:pPr algn="ctr">
                        <a:lnSpc>
                          <a:spcPct val="100000"/>
                        </a:lnSpc>
                      </a:pPr>
                      <a:r>
                        <a:rPr lang="fr-FR">
                          <a:solidFill>
                            <a:srgbClr val="000000"/>
                          </a:solidFill>
                          <a:latin typeface="Century Gothic"/>
                        </a:rPr>
                        <a:t>q3</a:t>
                      </a:r>
                      <a:endParaRPr/>
                    </a:p>
                  </a:txBody>
                  <a:tcPr/>
                </a:tc>
              </a:tr>
              <a:tr h="370800">
                <a:tc>
                  <a:txBody>
                    <a:bodyPr wrap="none"/>
                    <a:p>
                      <a:pPr algn="ctr">
                        <a:lnSpc>
                          <a:spcPct val="100000"/>
                        </a:lnSpc>
                      </a:pPr>
                      <a:r>
                        <a:rPr lang="fr-FR">
                          <a:solidFill>
                            <a:srgbClr val="000000"/>
                          </a:solidFill>
                          <a:latin typeface="Century Gothic"/>
                        </a:rPr>
                        <a:t>1/0</a:t>
                      </a:r>
                      <a:endParaRPr/>
                    </a:p>
                  </a:txBody>
                  <a:tcPr/>
                </a:tc>
                <a:tc>
                  <a:txBody>
                    <a:bodyPr wrap="none"/>
                    <a:p>
                      <a:pPr algn="ctr">
                        <a:lnSpc>
                          <a:spcPct val="100000"/>
                        </a:lnSpc>
                      </a:pPr>
                      <a:r>
                        <a:rPr lang="fr-FR">
                          <a:solidFill>
                            <a:srgbClr val="000000"/>
                          </a:solidFill>
                          <a:latin typeface="Century Gothic"/>
                        </a:rPr>
                        <a:t>1/0</a:t>
                      </a:r>
                      <a:endParaRPr/>
                    </a:p>
                  </a:txBody>
                  <a:tcPr/>
                </a:tc>
                <a:tc>
                  <a:txBody>
                    <a:bodyPr wrap="none"/>
                    <a:p>
                      <a:pPr algn="ctr">
                        <a:lnSpc>
                          <a:spcPct val="100000"/>
                        </a:lnSpc>
                      </a:pPr>
                      <a:r>
                        <a:rPr lang="fr-FR">
                          <a:solidFill>
                            <a:srgbClr val="000000"/>
                          </a:solidFill>
                          <a:latin typeface="Century Gothic"/>
                        </a:rPr>
                        <a:t>1/0</a:t>
                      </a:r>
                      <a:endParaRPr/>
                    </a:p>
                  </a:txBody>
                  <a:tcPr/>
                </a:tc>
                <a:tc>
                  <a:txBody>
                    <a:bodyPr wrap="none"/>
                    <a:p>
                      <a:pPr algn="ctr">
                        <a:lnSpc>
                          <a:spcPct val="100000"/>
                        </a:lnSpc>
                      </a:pPr>
                      <a:r>
                        <a:rPr lang="fr-FR">
                          <a:solidFill>
                            <a:srgbClr val="000000"/>
                          </a:solidFill>
                          <a:latin typeface="Century Gothic"/>
                        </a:rPr>
                        <a:t>1/0</a:t>
                      </a:r>
                      <a:endParaRPr/>
                    </a:p>
                  </a:txBody>
                  <a:tcPr/>
                </a:tc>
                <a:tc>
                  <a:txBody>
                    <a:bodyPr wrap="none"/>
                    <a:p>
                      <a:pPr algn="ctr">
                        <a:lnSpc>
                          <a:spcPct val="100000"/>
                        </a:lnSpc>
                      </a:pPr>
                      <a:r>
                        <a:rPr lang="fr-FR">
                          <a:solidFill>
                            <a:srgbClr val="000000"/>
                          </a:solidFill>
                          <a:latin typeface="Century Gothic"/>
                        </a:rPr>
                        <a:t>1/0</a:t>
                      </a:r>
                      <a:endParaRPr/>
                    </a:p>
                  </a:txBody>
                  <a:tcPr/>
                </a:tc>
              </a:tr>
              <a:tr h="370440">
                <a:tc>
                  <a:txBody>
                    <a:bodyPr wrap="none"/>
                    <a:p>
                      <a:pPr algn="ctr">
                        <a:lnSpc>
                          <a:spcPct val="100000"/>
                        </a:lnSpc>
                      </a:pPr>
                      <a:r>
                        <a:rPr lang="fr-FR">
                          <a:solidFill>
                            <a:srgbClr val="000000"/>
                          </a:solidFill>
                          <a:latin typeface="Century Gothic"/>
                        </a:rPr>
                        <a:t>2/0</a:t>
                      </a:r>
                      <a:endParaRPr/>
                    </a:p>
                  </a:txBody>
                  <a:tcPr/>
                </a:tc>
                <a:tc>
                  <a:txBody>
                    <a:bodyPr wrap="none"/>
                    <a:p>
                      <a:pPr algn="ctr">
                        <a:lnSpc>
                          <a:spcPct val="100000"/>
                        </a:lnSpc>
                      </a:pPr>
                      <a:r>
                        <a:rPr lang="fr-FR">
                          <a:solidFill>
                            <a:srgbClr val="000000"/>
                          </a:solidFill>
                          <a:latin typeface="Century Gothic"/>
                        </a:rPr>
                        <a:t>3/0</a:t>
                      </a:r>
                      <a:endParaRPr/>
                    </a:p>
                  </a:txBody>
                  <a:tcPr/>
                </a:tc>
              </a:tr>
            </a:tbl>
          </a:graphicData>
        </a:graphic>
      </p:graphicFrame>
      <p:sp>
        <p:nvSpPr>
          <p:cNvPr id="247" name="CustomShape 2"/>
          <p:cNvSpPr/>
          <p:nvPr/>
        </p:nvSpPr>
        <p:spPr>
          <a:xfrm>
            <a:off x="4716000" y="1052640"/>
            <a:ext cx="5256360" cy="647640"/>
          </a:xfrm>
          <a:prstGeom prst="rect">
            <a:avLst/>
          </a:prstGeom>
          <a:solidFill>
            <a:srgbClr val="ffffff"/>
          </a:solidFill>
        </p:spPr>
        <p:txBody>
          <a:bodyPr anchor="ctr" bIns="45000" lIns="90000" rIns="90000" tIns="45000"/>
          <a:p>
            <a:pPr algn="ctr">
              <a:lnSpc>
                <a:spcPct val="100000"/>
              </a:lnSpc>
            </a:pPr>
            <a:r>
              <a:rPr b="1" lang="fr-FR">
                <a:solidFill>
                  <a:srgbClr val="ff0000"/>
                </a:solidFill>
                <a:latin typeface="Century Gothic"/>
              </a:rPr>
              <a:t>جدول التقويم</a:t>
            </a:r>
            <a:r>
              <a:rPr b="1" lang="fr-FR">
                <a:solidFill>
                  <a:srgbClr val="ff0000"/>
                </a:solidFill>
                <a:latin typeface="Century Gothic"/>
              </a:rPr>
              <a:t> </a:t>
            </a:r>
            <a:r>
              <a:rPr b="1" lang="fr-FR">
                <a:solidFill>
                  <a:srgbClr val="ff0000"/>
                </a:solidFill>
                <a:latin typeface="Century Gothic"/>
              </a:rPr>
              <a:t>:</a:t>
            </a:r>
            <a:endParaRPr/>
          </a:p>
        </p:txBody>
      </p:sp>
      <p:sp>
        <p:nvSpPr>
          <p:cNvPr id="248" name="CustomShape 3"/>
          <p:cNvSpPr/>
          <p:nvPr/>
        </p:nvSpPr>
        <p:spPr>
          <a:xfrm>
            <a:off x="1763640" y="3861000"/>
            <a:ext cx="6429240" cy="516960"/>
          </a:xfrm>
          <a:prstGeom prst="rect">
            <a:avLst/>
          </a:prstGeom>
        </p:spPr>
        <p:txBody>
          <a:bodyPr bIns="45000" lIns="90000" rIns="90000" tIns="45000"/>
          <a:p>
            <a:pPr algn="r">
              <a:lnSpc>
                <a:spcPct val="100000"/>
              </a:lnSpc>
            </a:pPr>
            <a:r>
              <a:rPr b="1" lang="fr-FR" sz="2800">
                <a:solidFill>
                  <a:srgbClr val="333333"/>
                </a:solidFill>
                <a:latin typeface="Andalus"/>
                <a:ea typeface="Times New Roman"/>
              </a:rPr>
              <a:t>3=P1  </a:t>
            </a:r>
            <a:endParaRPr/>
          </a:p>
        </p:txBody>
      </p:sp>
      <p:sp>
        <p:nvSpPr>
          <p:cNvPr id="249" name="CustomShape 4"/>
          <p:cNvSpPr/>
          <p:nvPr/>
        </p:nvSpPr>
        <p:spPr>
          <a:xfrm>
            <a:off x="1743120" y="4797000"/>
            <a:ext cx="6429240" cy="516960"/>
          </a:xfrm>
          <a:prstGeom prst="rect">
            <a:avLst/>
          </a:prstGeom>
        </p:spPr>
        <p:txBody>
          <a:bodyPr bIns="45000" lIns="90000" rIns="90000" tIns="45000"/>
          <a:p>
            <a:pPr algn="r">
              <a:lnSpc>
                <a:spcPct val="100000"/>
              </a:lnSpc>
            </a:pPr>
            <a:r>
              <a:rPr b="1" lang="fr-FR" sz="2800">
                <a:solidFill>
                  <a:srgbClr val="333333"/>
                </a:solidFill>
                <a:latin typeface="Andalus"/>
                <a:ea typeface="Times New Roman"/>
              </a:rPr>
              <a:t>5=Pg  </a:t>
            </a:r>
            <a:endParaRPr/>
          </a:p>
        </p:txBody>
      </p:sp>
      <p:sp>
        <p:nvSpPr>
          <p:cNvPr id="250" name="CustomShape 5"/>
          <p:cNvSpPr/>
          <p:nvPr/>
        </p:nvSpPr>
        <p:spPr>
          <a:xfrm>
            <a:off x="1763640" y="4293000"/>
            <a:ext cx="6429240" cy="516960"/>
          </a:xfrm>
          <a:prstGeom prst="rect">
            <a:avLst/>
          </a:prstGeom>
        </p:spPr>
        <p:txBody>
          <a:bodyPr bIns="45000" lIns="90000" rIns="90000" tIns="45000"/>
          <a:p>
            <a:pPr algn="r">
              <a:lnSpc>
                <a:spcPct val="100000"/>
              </a:lnSpc>
            </a:pPr>
            <a:r>
              <a:rPr b="1" lang="fr-FR" sz="2800">
                <a:solidFill>
                  <a:srgbClr val="333333"/>
                </a:solidFill>
                <a:latin typeface="Andalus"/>
                <a:ea typeface="Times New Roman"/>
              </a:rPr>
              <a:t>2=P2  </a:t>
            </a: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5" name="TextShape 1"/>
          <p:cNvSpPr txBox="1"/>
          <p:nvPr/>
        </p:nvSpPr>
        <p:spPr>
          <a:xfrm>
            <a:off x="179640" y="571320"/>
            <a:ext cx="7549560" cy="5357520"/>
          </a:xfrm>
          <a:prstGeom prst="rect">
            <a:avLst/>
          </a:prstGeom>
        </p:spPr>
        <p:txBody>
          <a:bodyPr/>
          <a:p>
            <a:pPr algn="ctr">
              <a:lnSpc>
                <a:spcPct val="100000"/>
              </a:lnSpc>
            </a:pPr>
            <a:r>
              <a:rPr lang="fr-FR" sz="4400" u="sng">
                <a:solidFill>
                  <a:srgbClr val="ff0000"/>
                </a:solidFill>
                <a:latin typeface="Andalus"/>
              </a:rPr>
              <a:t>المحاور</a:t>
            </a:r>
            <a:endParaRPr/>
          </a:p>
          <a:p>
            <a:pPr algn="r">
              <a:lnSpc>
                <a:spcPct val="100000"/>
              </a:lnSpc>
              <a:buFont typeface="Century Gothic"/>
              <a:buAutoNum type="romanUcPeriod"/>
            </a:pPr>
            <a:r>
              <a:rPr lang="fr-FR" sz="4000">
                <a:solidFill>
                  <a:srgbClr val="ff0000"/>
                </a:solidFill>
                <a:latin typeface="Andalus"/>
              </a:rPr>
              <a:t>مقدمة</a:t>
            </a:r>
            <a:r>
              <a:rPr lang="fr-FR" sz="4000">
                <a:solidFill>
                  <a:srgbClr val="ff0000"/>
                </a:solidFill>
                <a:latin typeface="Andalus"/>
              </a:rPr>
              <a:t>  </a:t>
            </a:r>
            <a:endParaRPr/>
          </a:p>
          <a:p>
            <a:pPr algn="r">
              <a:lnSpc>
                <a:spcPct val="100000"/>
              </a:lnSpc>
              <a:buFont typeface="Century Gothic"/>
              <a:buAutoNum type="romanUcPeriod"/>
            </a:pPr>
            <a:r>
              <a:rPr b="1" lang="fr-FR" sz="4000">
                <a:solidFill>
                  <a:srgbClr val="ff0000"/>
                </a:solidFill>
                <a:latin typeface="Andalus"/>
              </a:rPr>
              <a:t>قياس</a:t>
            </a:r>
            <a:r>
              <a:rPr lang="fr-FR" sz="4000">
                <a:solidFill>
                  <a:srgbClr val="ff0000"/>
                </a:solidFill>
                <a:latin typeface="Andalus"/>
              </a:rPr>
              <a:t> القدرة على تعبئة موارد الرياضيات</a:t>
            </a:r>
            <a:r>
              <a:rPr lang="fr-FR" sz="4000">
                <a:solidFill>
                  <a:srgbClr val="ff0000"/>
                </a:solidFill>
                <a:latin typeface="Andalus"/>
              </a:rPr>
              <a:t> </a:t>
            </a:r>
            <a:endParaRPr/>
          </a:p>
          <a:p>
            <a:pPr algn="r" lvl="1">
              <a:lnSpc>
                <a:spcPct val="100000"/>
              </a:lnSpc>
              <a:buFont typeface="Century Gothic"/>
              <a:buAutoNum type="arabicPeriod"/>
            </a:pPr>
            <a:r>
              <a:rPr lang="fr-FR" sz="3600">
                <a:solidFill>
                  <a:srgbClr val="984807"/>
                </a:solidFill>
                <a:latin typeface="Andalus"/>
              </a:rPr>
              <a:t>تعاريف أساسية</a:t>
            </a:r>
            <a:r>
              <a:rPr lang="fr-FR" sz="3600">
                <a:solidFill>
                  <a:srgbClr val="984807"/>
                </a:solidFill>
                <a:latin typeface="Andalus"/>
              </a:rPr>
              <a:t> </a:t>
            </a:r>
            <a:endParaRPr/>
          </a:p>
          <a:p>
            <a:pPr algn="r" lvl="1">
              <a:lnSpc>
                <a:spcPct val="100000"/>
              </a:lnSpc>
              <a:buFont typeface="Century Gothic"/>
              <a:buAutoNum type="arabicPeriod"/>
            </a:pPr>
            <a:r>
              <a:rPr lang="fr-FR" sz="3600">
                <a:solidFill>
                  <a:srgbClr val="984807"/>
                </a:solidFill>
                <a:latin typeface="Andalus"/>
              </a:rPr>
              <a:t>بناء المفهوم</a:t>
            </a:r>
            <a:endParaRPr/>
          </a:p>
          <a:p>
            <a:pPr algn="r" lvl="1">
              <a:lnSpc>
                <a:spcPct val="100000"/>
              </a:lnSpc>
              <a:buFont typeface="Century Gothic"/>
              <a:buAutoNum type="arabicPeriod"/>
            </a:pPr>
            <a:r>
              <a:rPr lang="fr-FR" sz="3600">
                <a:solidFill>
                  <a:srgbClr val="984807"/>
                </a:solidFill>
                <a:latin typeface="Andalus"/>
              </a:rPr>
              <a:t>قياس القدرة</a:t>
            </a:r>
            <a:r>
              <a:rPr lang="fr-FR" sz="3600">
                <a:solidFill>
                  <a:srgbClr val="984807"/>
                </a:solidFill>
                <a:latin typeface="Andalus"/>
              </a:rPr>
              <a:t> </a:t>
            </a:r>
            <a:endParaRPr/>
          </a:p>
          <a:p>
            <a:pPr algn="r">
              <a:lnSpc>
                <a:spcPct val="100000"/>
              </a:lnSpc>
              <a:buFont typeface="Century Gothic"/>
              <a:buAutoNum type="romanUcPeriod"/>
            </a:pPr>
            <a:r>
              <a:rPr lang="fr-FR" sz="4000">
                <a:solidFill>
                  <a:srgbClr val="ff0000"/>
                </a:solidFill>
                <a:latin typeface="Andalus"/>
              </a:rPr>
              <a:t>بعض المبيانات النموذجية</a:t>
            </a:r>
            <a:endParaRPr/>
          </a:p>
        </p:txBody>
      </p:sp>
    </p:spTree>
  </p:cSld>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CustomShape 1"/>
          <p:cNvSpPr/>
          <p:nvPr/>
        </p:nvSpPr>
        <p:spPr>
          <a:xfrm>
            <a:off x="285840" y="1223640"/>
            <a:ext cx="8286480" cy="2223720"/>
          </a:xfrm>
          <a:prstGeom prst="rect">
            <a:avLst/>
          </a:prstGeom>
          <a:gradFill>
            <a:gsLst>
              <a:gs pos="0">
                <a:srgbClr val="ffa975"/>
              </a:gs>
              <a:gs pos="50000">
                <a:srgbClr val="ffe4d9"/>
              </a:gs>
              <a:gs pos="100000">
                <a:srgbClr val="ffa975"/>
              </a:gs>
            </a:gsLst>
            <a:lin ang="5400000"/>
          </a:gradFill>
          <a:ln w="10080">
            <a:solidFill>
              <a:srgbClr val="f79646"/>
            </a:solidFill>
            <a:round/>
          </a:ln>
        </p:spPr>
        <p:txBody>
          <a:bodyPr anchor="ctr"/>
          <a:p>
            <a:pPr>
              <a:lnSpc>
                <a:spcPct val="100000"/>
              </a:lnSpc>
            </a:pPr>
            <a:r>
              <a:rPr lang="fr-FR" sz="2800">
                <a:solidFill>
                  <a:srgbClr val="333333"/>
                </a:solidFill>
                <a:latin typeface="Andalus"/>
                <a:ea typeface="Times New Roman"/>
              </a:rPr>
              <a:t>             </a:t>
            </a:r>
            <a:r>
              <a:rPr lang="fr-FR" sz="2800">
                <a:solidFill>
                  <a:srgbClr val="333333"/>
                </a:solidFill>
                <a:latin typeface="Andalus"/>
                <a:ea typeface="Times New Roman"/>
              </a:rPr>
              <a:t>NSbr = (Sbp </a:t>
            </a:r>
            <a:r>
              <a:rPr lang="fr-FR" sz="2800">
                <a:solidFill>
                  <a:srgbClr val="333333"/>
                </a:solidFill>
                <a:latin typeface="Andalus"/>
                <a:ea typeface="Times New Roman"/>
              </a:rPr>
              <a:t>مجموع العلامات المحصل عليها في</a:t>
            </a:r>
            <a:r>
              <a:rPr lang="fr-FR" sz="2800">
                <a:solidFill>
                  <a:srgbClr val="333333"/>
                </a:solidFill>
                <a:latin typeface="Andalus"/>
                <a:ea typeface="Times New Roman"/>
              </a:rPr>
              <a:t> </a:t>
            </a:r>
            <a:r>
              <a:rPr lang="fr-FR" sz="2800">
                <a:solidFill>
                  <a:srgbClr val="333333"/>
                </a:solidFill>
                <a:latin typeface="Andalus"/>
                <a:ea typeface="Times New Roman"/>
              </a:rPr>
              <a:t>)/Pg </a:t>
            </a:r>
            <a:endParaRPr/>
          </a:p>
          <a:p>
            <a:pPr algn="r">
              <a:lnSpc>
                <a:spcPct val="100000"/>
              </a:lnSpc>
            </a:pPr>
            <a:r>
              <a:rPr lang="fr-FR" sz="2800">
                <a:solidFill>
                  <a:srgbClr val="333333"/>
                </a:solidFill>
                <a:latin typeface="Andalus"/>
                <a:ea typeface="Times New Roman"/>
              </a:rPr>
              <a:t>و</a:t>
            </a:r>
            <a:endParaRPr/>
          </a:p>
          <a:p>
            <a:pPr>
              <a:lnSpc>
                <a:spcPct val="100000"/>
              </a:lnSpc>
            </a:pPr>
            <a:r>
              <a:rPr lang="fr-FR" sz="2800">
                <a:solidFill>
                  <a:srgbClr val="333333"/>
                </a:solidFill>
                <a:latin typeface="Andalus"/>
                <a:ea typeface="Times New Roman"/>
              </a:rPr>
              <a:t>             </a:t>
            </a:r>
            <a:r>
              <a:rPr lang="fr-FR" sz="2800">
                <a:solidFill>
                  <a:srgbClr val="333333"/>
                </a:solidFill>
                <a:latin typeface="Andalus"/>
                <a:ea typeface="Times New Roman"/>
              </a:rPr>
              <a:t>NSbr = (Sd</a:t>
            </a:r>
            <a:r>
              <a:rPr lang="fr-FR" sz="2800">
                <a:solidFill>
                  <a:srgbClr val="333333"/>
                </a:solidFill>
                <a:latin typeface="Andalus"/>
                <a:ea typeface="Times New Roman"/>
              </a:rPr>
              <a:t>مجموع العلامات المحصل عليها في</a:t>
            </a:r>
            <a:r>
              <a:rPr lang="fr-FR" sz="2800">
                <a:solidFill>
                  <a:srgbClr val="333333"/>
                </a:solidFill>
                <a:latin typeface="Andalus"/>
                <a:ea typeface="Times New Roman"/>
              </a:rPr>
              <a:t> </a:t>
            </a:r>
            <a:r>
              <a:rPr lang="fr-FR" sz="2800">
                <a:solidFill>
                  <a:srgbClr val="333333"/>
                </a:solidFill>
                <a:latin typeface="Andalus"/>
                <a:ea typeface="Times New Roman"/>
              </a:rPr>
              <a:t>)/Pg</a:t>
            </a:r>
            <a:endParaRPr/>
          </a:p>
        </p:txBody>
      </p:sp>
      <p:sp>
        <p:nvSpPr>
          <p:cNvPr id="252" name="CustomShape 2"/>
          <p:cNvSpPr/>
          <p:nvPr/>
        </p:nvSpPr>
        <p:spPr>
          <a:xfrm>
            <a:off x="1789920" y="3500280"/>
            <a:ext cx="5990400" cy="639000"/>
          </a:xfrm>
          <a:prstGeom prst="rect">
            <a:avLst/>
          </a:prstGeom>
          <a:gradFill>
            <a:gsLst>
              <a:gs pos="0">
                <a:srgbClr val="ffa975"/>
              </a:gs>
              <a:gs pos="50000">
                <a:srgbClr val="ffe4d9"/>
              </a:gs>
              <a:gs pos="100000">
                <a:srgbClr val="ffa975"/>
              </a:gs>
            </a:gsLst>
            <a:lin ang="5400000"/>
          </a:gradFill>
          <a:ln w="10080">
            <a:solidFill>
              <a:srgbClr val="f79646"/>
            </a:solidFill>
            <a:round/>
          </a:ln>
        </p:spPr>
        <p:txBody>
          <a:bodyPr bIns="45000" lIns="90000" rIns="90000" tIns="45000" wrap="none"/>
          <a:p>
            <a:pPr>
              <a:lnSpc>
                <a:spcPct val="100000"/>
              </a:lnSpc>
            </a:pPr>
            <a:r>
              <a:rPr b="1" lang="fr-FR" sz="3600">
                <a:solidFill>
                  <a:srgbClr val="000000"/>
                </a:solidFill>
                <a:latin typeface="Andalus"/>
              </a:rPr>
              <a:t>M(R, Sbr)= NSbr/NSbr</a:t>
            </a:r>
            <a:endParaRPr/>
          </a:p>
        </p:txBody>
      </p:sp>
      <p:sp>
        <p:nvSpPr>
          <p:cNvPr id="253" name="CustomShape 3"/>
          <p:cNvSpPr/>
          <p:nvPr/>
        </p:nvSpPr>
        <p:spPr>
          <a:xfrm>
            <a:off x="-479880" y="0"/>
            <a:ext cx="10350720" cy="1248480"/>
          </a:xfrm>
          <a:prstGeom prst="rect">
            <a:avLst/>
          </a:prstGeom>
        </p:spPr>
        <p:txBody>
          <a:bodyPr bIns="45000" lIns="90000" rIns="90000" tIns="45000" wrap="none"/>
          <a:p>
            <a:pPr algn="r">
              <a:lnSpc>
                <a:spcPct val="100000"/>
              </a:lnSpc>
            </a:pPr>
            <a:r>
              <a:rPr b="1" lang="fr-FR" sz="3600">
                <a:solidFill>
                  <a:srgbClr val="ff0000"/>
                </a:solidFill>
                <a:latin typeface="Andalus"/>
              </a:rPr>
              <a:t>II . </a:t>
            </a:r>
            <a:r>
              <a:rPr b="1" lang="fr-FR" sz="3600">
                <a:solidFill>
                  <a:srgbClr val="ff0000"/>
                </a:solidFill>
                <a:latin typeface="Andalus"/>
              </a:rPr>
              <a:t>قياس القدرة على تعبئة موارد الرياضيات</a:t>
            </a:r>
            <a:endParaRPr/>
          </a:p>
          <a:p>
            <a:pPr algn="r">
              <a:lnSpc>
                <a:spcPct val="100000"/>
              </a:lnSpc>
            </a:pPr>
            <a:r>
              <a:rPr lang="fr-FR" sz="4000">
                <a:solidFill>
                  <a:srgbClr val="e46c0a"/>
                </a:solidFill>
                <a:latin typeface="Andalus"/>
              </a:rPr>
              <a:t>3. </a:t>
            </a:r>
            <a:r>
              <a:rPr lang="fr-FR" sz="4000">
                <a:solidFill>
                  <a:srgbClr val="e46c0a"/>
                </a:solidFill>
                <a:latin typeface="Andalus"/>
              </a:rPr>
              <a:t>قياس القدرة</a:t>
            </a:r>
            <a:r>
              <a:rPr b="1" lang="fr-FR" sz="4000">
                <a:solidFill>
                  <a:srgbClr val="e46c0a"/>
                </a:solidFill>
                <a:latin typeface="Andalus"/>
              </a:rPr>
              <a:t> </a:t>
            </a:r>
            <a:endParaRPr/>
          </a:p>
        </p:txBody>
      </p:sp>
    </p:spTree>
  </p:cSld>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4" name="CustomShape 1"/>
          <p:cNvSpPr/>
          <p:nvPr/>
        </p:nvSpPr>
        <p:spPr>
          <a:xfrm>
            <a:off x="214200" y="983520"/>
            <a:ext cx="8643600" cy="2954520"/>
          </a:xfrm>
          <a:prstGeom prst="rect">
            <a:avLst/>
          </a:prstGeom>
          <a:gradFill>
            <a:gsLst>
              <a:gs pos="0">
                <a:srgbClr val="ffa975"/>
              </a:gs>
              <a:gs pos="50000">
                <a:srgbClr val="ffe4d9"/>
              </a:gs>
              <a:gs pos="100000">
                <a:srgbClr val="ffa975"/>
              </a:gs>
            </a:gsLst>
            <a:lin ang="5400000"/>
          </a:gradFill>
          <a:ln w="10080">
            <a:solidFill>
              <a:srgbClr val="f79646"/>
            </a:solidFill>
            <a:round/>
          </a:ln>
        </p:spPr>
        <p:txBody>
          <a:bodyPr anchor="ctr"/>
          <a:p>
            <a:pPr algn="r" lvl="2">
              <a:lnSpc>
                <a:spcPct val="100000"/>
              </a:lnSpc>
              <a:buSzPct val="45000"/>
              <a:buFont typeface="StarSymbol"/>
              <a:buChar char=""/>
            </a:pPr>
            <a:r>
              <a:rPr lang="fr-FR" sz="2800">
                <a:solidFill>
                  <a:srgbClr val="000000"/>
                </a:solidFill>
                <a:latin typeface="Andalus"/>
                <a:ea typeface="Times New Roman"/>
              </a:rPr>
              <a:t>0 ≤  M(R, Sbr) ≤1 </a:t>
            </a:r>
            <a:endParaRPr/>
          </a:p>
          <a:p>
            <a:pPr algn="r" lvl="2">
              <a:lnSpc>
                <a:spcPct val="100000"/>
              </a:lnSpc>
              <a:buSzPct val="45000"/>
              <a:buFont typeface="StarSymbol"/>
              <a:buChar char=""/>
            </a:pPr>
            <a:r>
              <a:rPr lang="fr-FR" sz="3200">
                <a:solidFill>
                  <a:srgbClr val="000000"/>
                </a:solidFill>
                <a:latin typeface="Andalus"/>
                <a:ea typeface="Times New Roman"/>
              </a:rPr>
              <a:t>إذا كان</a:t>
            </a:r>
            <a:r>
              <a:rPr lang="fr-FR" sz="3200">
                <a:solidFill>
                  <a:srgbClr val="000000"/>
                </a:solidFill>
                <a:latin typeface="Andalus"/>
                <a:ea typeface="Times New Roman"/>
              </a:rPr>
              <a:t> </a:t>
            </a:r>
            <a:r>
              <a:rPr lang="fr-FR" sz="3200">
                <a:solidFill>
                  <a:srgbClr val="000000"/>
                </a:solidFill>
                <a:latin typeface="Andalus"/>
                <a:ea typeface="Times New Roman"/>
              </a:rPr>
              <a:t>M(R, Sbr) ≈ 1  </a:t>
            </a:r>
            <a:r>
              <a:rPr lang="fr-FR" sz="3200">
                <a:solidFill>
                  <a:srgbClr val="000000"/>
                </a:solidFill>
                <a:latin typeface="Andalus"/>
                <a:ea typeface="Times New Roman"/>
              </a:rPr>
              <a:t>فإنه يمكن القول أنه هناك توازن بين الموارد المرساة والموارد المعبأة</a:t>
            </a:r>
            <a:r>
              <a:rPr lang="fr-FR" sz="3200">
                <a:solidFill>
                  <a:srgbClr val="000000"/>
                </a:solidFill>
                <a:latin typeface="Andalus"/>
                <a:ea typeface="Times New Roman"/>
              </a:rPr>
              <a:t> </a:t>
            </a:r>
            <a:endParaRPr/>
          </a:p>
          <a:p>
            <a:pPr algn="r" lvl="2">
              <a:lnSpc>
                <a:spcPct val="100000"/>
              </a:lnSpc>
              <a:buSzPct val="45000"/>
              <a:buFont typeface="StarSymbol"/>
              <a:buChar char=""/>
            </a:pPr>
            <a:r>
              <a:rPr lang="fr-FR" sz="3200">
                <a:solidFill>
                  <a:srgbClr val="000000"/>
                </a:solidFill>
                <a:latin typeface="Andalus"/>
                <a:ea typeface="Times New Roman"/>
              </a:rPr>
              <a:t>إذا كان</a:t>
            </a:r>
            <a:r>
              <a:rPr lang="fr-FR" sz="3200">
                <a:solidFill>
                  <a:srgbClr val="000000"/>
                </a:solidFill>
                <a:latin typeface="Andalus"/>
                <a:ea typeface="Times New Roman"/>
              </a:rPr>
              <a:t> </a:t>
            </a:r>
            <a:r>
              <a:rPr lang="fr-FR" sz="3200">
                <a:solidFill>
                  <a:srgbClr val="000000"/>
                </a:solidFill>
                <a:latin typeface="Andalus"/>
                <a:ea typeface="Times New Roman"/>
              </a:rPr>
              <a:t>M(R, Sbr) ≈ 0  </a:t>
            </a:r>
            <a:r>
              <a:rPr lang="fr-FR" sz="3200">
                <a:solidFill>
                  <a:srgbClr val="000000"/>
                </a:solidFill>
                <a:latin typeface="Andalus"/>
                <a:ea typeface="Times New Roman"/>
              </a:rPr>
              <a:t>فإنه يمكن القول أن المتعلم لم يتمكن من تعبئة موارده</a:t>
            </a:r>
            <a:r>
              <a:rPr lang="fr-FR" sz="2800">
                <a:solidFill>
                  <a:srgbClr val="000000"/>
                </a:solidFill>
                <a:latin typeface="Arial"/>
                <a:ea typeface="Times New Roman"/>
              </a:rPr>
              <a:t>. </a:t>
            </a:r>
            <a:endParaRPr/>
          </a:p>
        </p:txBody>
      </p:sp>
      <p:sp>
        <p:nvSpPr>
          <p:cNvPr id="255" name="CustomShape 2"/>
          <p:cNvSpPr/>
          <p:nvPr/>
        </p:nvSpPr>
        <p:spPr>
          <a:xfrm>
            <a:off x="7181640" y="642960"/>
            <a:ext cx="1461960" cy="642600"/>
          </a:xfrm>
          <a:prstGeom prst="rect">
            <a:avLst>
              <a:gd fmla="val 16667" name="adj"/>
            </a:avLst>
          </a:prstGeom>
          <a:solidFill>
            <a:srgbClr val="ffffff"/>
          </a:solidFill>
          <a:ln w="25560">
            <a:solidFill>
              <a:srgbClr val="f79646"/>
            </a:solidFill>
            <a:round/>
          </a:ln>
        </p:spPr>
        <p:txBody>
          <a:bodyPr bIns="45000" lIns="90000" rIns="90000" tIns="45000"/>
          <a:p>
            <a:pPr>
              <a:lnSpc>
                <a:spcPct val="100000"/>
              </a:lnSpc>
            </a:pPr>
            <a:r>
              <a:rPr lang="fr-FR" sz="3600">
                <a:solidFill>
                  <a:srgbClr val="77933c"/>
                </a:solidFill>
                <a:latin typeface="Andalus"/>
              </a:rPr>
              <a:t>استنتاج</a:t>
            </a:r>
            <a:r>
              <a:rPr lang="fr-FR" sz="3600">
                <a:solidFill>
                  <a:srgbClr val="77933c"/>
                </a:solidFill>
                <a:latin typeface="Andalus"/>
              </a:rPr>
              <a:t> </a:t>
            </a:r>
            <a:endParaRPr/>
          </a:p>
          <a:p>
            <a:pPr>
              <a:lnSpc>
                <a:spcPct val="100000"/>
              </a:lnSpc>
            </a:pPr>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TextShape 1"/>
          <p:cNvSpPr txBox="1"/>
          <p:nvPr/>
        </p:nvSpPr>
        <p:spPr>
          <a:xfrm>
            <a:off x="457200" y="274680"/>
            <a:ext cx="8229240" cy="1142640"/>
          </a:xfrm>
          <a:prstGeom prst="rect">
            <a:avLst/>
          </a:prstGeom>
        </p:spPr>
        <p:txBody>
          <a:bodyPr anchor="ctr"/>
          <a:p>
            <a:pPr algn="r">
              <a:lnSpc>
                <a:spcPct val="100000"/>
              </a:lnSpc>
            </a:pPr>
            <a:r>
              <a:rPr lang="fr-FR" sz="4000">
                <a:solidFill>
                  <a:srgbClr val="ff0000"/>
                </a:solidFill>
                <a:latin typeface="Andalus"/>
              </a:rPr>
              <a:t>
</a:t>
            </a:r>
            <a:r>
              <a:rPr lang="fr-FR" sz="4000">
                <a:solidFill>
                  <a:srgbClr val="ff0000"/>
                </a:solidFill>
                <a:latin typeface="Andalus"/>
              </a:rPr>
              <a:t>. </a:t>
            </a:r>
            <a:r>
              <a:rPr lang="fr-FR" sz="4000">
                <a:solidFill>
                  <a:srgbClr val="ff0000"/>
                </a:solidFill>
                <a:latin typeface="Andalus"/>
              </a:rPr>
              <a:t>بعض المبيانات النموذجية</a:t>
            </a:r>
            <a:r>
              <a:rPr lang="fr-FR" sz="4000">
                <a:solidFill>
                  <a:srgbClr val="ff0000"/>
                </a:solidFill>
                <a:latin typeface="Andalus"/>
              </a:rPr>
              <a:t>III</a:t>
            </a:r>
            <a:endParaRPr/>
          </a:p>
        </p:txBody>
      </p:sp>
      <p:sp>
        <p:nvSpPr>
          <p:cNvPr id="257" name="CustomShape 2"/>
          <p:cNvSpPr/>
          <p:nvPr/>
        </p:nvSpPr>
        <p:spPr>
          <a:xfrm>
            <a:off x="3276000" y="1989000"/>
            <a:ext cx="360" cy="2952000"/>
          </a:xfrm>
          <a:prstGeom prst="straightConnector1">
            <a:avLst/>
          </a:prstGeom>
          <a:ln w="38160">
            <a:solidFill>
              <a:srgbClr val="8064a2"/>
            </a:solidFill>
            <a:round/>
            <a:tailEnd len="med" type="triangle" w="med"/>
          </a:ln>
        </p:spPr>
      </p:sp>
      <p:sp>
        <p:nvSpPr>
          <p:cNvPr id="258" name="CustomShape 3"/>
          <p:cNvSpPr/>
          <p:nvPr/>
        </p:nvSpPr>
        <p:spPr>
          <a:xfrm>
            <a:off x="3132000" y="4869000"/>
            <a:ext cx="4464000" cy="360"/>
          </a:xfrm>
          <a:prstGeom prst="straightConnector1">
            <a:avLst/>
          </a:prstGeom>
          <a:ln w="38160">
            <a:solidFill>
              <a:srgbClr val="8064a2"/>
            </a:solidFill>
            <a:round/>
            <a:tailEnd len="med" type="triangle" w="med"/>
          </a:ln>
        </p:spPr>
      </p:sp>
      <p:sp>
        <p:nvSpPr>
          <p:cNvPr id="259" name="CustomShape 4"/>
          <p:cNvSpPr/>
          <p:nvPr/>
        </p:nvSpPr>
        <p:spPr>
          <a:xfrm>
            <a:off x="3348000" y="2061000"/>
            <a:ext cx="3384000" cy="2816640"/>
          </a:xfrm>
          <a:prstGeom prst="rect">
            <a:avLst/>
          </a:prstGeom>
          <a:ln w="38160">
            <a:solidFill>
              <a:srgbClr val="f79646"/>
            </a:solidFill>
            <a:round/>
          </a:ln>
        </p:spPr>
      </p:sp>
      <p:sp>
        <p:nvSpPr>
          <p:cNvPr id="260" name="CustomShape 5"/>
          <p:cNvSpPr/>
          <p:nvPr/>
        </p:nvSpPr>
        <p:spPr>
          <a:xfrm>
            <a:off x="3060000" y="5013000"/>
            <a:ext cx="402120" cy="456120"/>
          </a:xfrm>
          <a:prstGeom prst="rect">
            <a:avLst/>
          </a:prstGeom>
        </p:spPr>
        <p:txBody>
          <a:bodyPr bIns="45000" lIns="90000" rIns="90000" tIns="45000"/>
          <a:p>
            <a:pPr algn="r">
              <a:lnSpc>
                <a:spcPct val="100000"/>
              </a:lnSpc>
            </a:pPr>
            <a:r>
              <a:rPr lang="fr-FR" sz="2400">
                <a:solidFill>
                  <a:srgbClr val="000000"/>
                </a:solidFill>
                <a:latin typeface="Century Gothic"/>
              </a:rPr>
              <a:t>0</a:t>
            </a:r>
            <a:endParaRPr/>
          </a:p>
        </p:txBody>
      </p:sp>
      <p:sp>
        <p:nvSpPr>
          <p:cNvPr id="261" name="CustomShape 6"/>
          <p:cNvSpPr/>
          <p:nvPr/>
        </p:nvSpPr>
        <p:spPr>
          <a:xfrm>
            <a:off x="6516360" y="4941000"/>
            <a:ext cx="402120" cy="456120"/>
          </a:xfrm>
          <a:prstGeom prst="rect">
            <a:avLst/>
          </a:prstGeom>
        </p:spPr>
        <p:txBody>
          <a:bodyPr bIns="45000" lIns="90000" rIns="90000" tIns="45000"/>
          <a:p>
            <a:pPr algn="r">
              <a:lnSpc>
                <a:spcPct val="100000"/>
              </a:lnSpc>
            </a:pPr>
            <a:r>
              <a:rPr lang="fr-FR" sz="2400">
                <a:solidFill>
                  <a:srgbClr val="000000"/>
                </a:solidFill>
                <a:latin typeface="Century Gothic"/>
              </a:rPr>
              <a:t>1</a:t>
            </a:r>
            <a:endParaRPr/>
          </a:p>
        </p:txBody>
      </p:sp>
      <p:sp>
        <p:nvSpPr>
          <p:cNvPr id="262" name="CustomShape 7"/>
          <p:cNvSpPr/>
          <p:nvPr/>
        </p:nvSpPr>
        <p:spPr>
          <a:xfrm>
            <a:off x="7380360" y="4941000"/>
            <a:ext cx="402120" cy="456120"/>
          </a:xfrm>
          <a:prstGeom prst="rect">
            <a:avLst/>
          </a:prstGeom>
        </p:spPr>
        <p:txBody>
          <a:bodyPr bIns="45000" lIns="90000" rIns="90000" tIns="45000"/>
          <a:p>
            <a:pPr algn="r">
              <a:lnSpc>
                <a:spcPct val="100000"/>
              </a:lnSpc>
            </a:pPr>
            <a:r>
              <a:rPr lang="fr-FR" sz="2400">
                <a:solidFill>
                  <a:srgbClr val="000000"/>
                </a:solidFill>
                <a:latin typeface="Andalus"/>
              </a:rPr>
              <a:t>M</a:t>
            </a:r>
            <a:endParaRPr/>
          </a:p>
        </p:txBody>
      </p:sp>
      <p:sp>
        <p:nvSpPr>
          <p:cNvPr id="263" name="CustomShape 8"/>
          <p:cNvSpPr/>
          <p:nvPr/>
        </p:nvSpPr>
        <p:spPr>
          <a:xfrm>
            <a:off x="2483640" y="1556640"/>
            <a:ext cx="1554120" cy="456120"/>
          </a:xfrm>
          <a:prstGeom prst="rect">
            <a:avLst/>
          </a:prstGeom>
        </p:spPr>
        <p:txBody>
          <a:bodyPr bIns="45000" lIns="90000" rIns="90000" tIns="45000"/>
          <a:p>
            <a:pPr algn="r">
              <a:lnSpc>
                <a:spcPct val="100000"/>
              </a:lnSpc>
            </a:pPr>
            <a:r>
              <a:rPr lang="fr-FR" sz="2400">
                <a:solidFill>
                  <a:srgbClr val="000000"/>
                </a:solidFill>
                <a:latin typeface="Andalus"/>
              </a:rPr>
              <a:t>عدد التلاميذ</a:t>
            </a:r>
            <a:endParaRPr/>
          </a:p>
        </p:txBody>
      </p:sp>
      <p:sp>
        <p:nvSpPr>
          <p:cNvPr id="264" name="CustomShape 9"/>
          <p:cNvSpPr/>
          <p:nvPr/>
        </p:nvSpPr>
        <p:spPr>
          <a:xfrm>
            <a:off x="5786280" y="1428840"/>
            <a:ext cx="2142720" cy="499680"/>
          </a:xfrm>
          <a:prstGeom prst="rect">
            <a:avLst/>
          </a:prstGeom>
          <a:solidFill>
            <a:srgbClr val="ffffff"/>
          </a:solidFill>
        </p:spPr>
        <p:txBody>
          <a:bodyPr anchor="ctr" bIns="45000" lIns="90000" rIns="90000" tIns="45000"/>
          <a:p>
            <a:pPr algn="ctr">
              <a:lnSpc>
                <a:spcPct val="100000"/>
              </a:lnSpc>
              <a:buFont typeface="Arial"/>
              <a:buChar char="•"/>
            </a:pPr>
            <a:r>
              <a:rPr b="1" lang="fr-FR" sz="2000">
                <a:solidFill>
                  <a:srgbClr val="00b050"/>
                </a:solidFill>
                <a:latin typeface="Andalus"/>
              </a:rPr>
              <a:t>المبيان النموذجي الأول</a:t>
            </a:r>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CustomShape 1"/>
          <p:cNvSpPr/>
          <p:nvPr/>
        </p:nvSpPr>
        <p:spPr>
          <a:xfrm>
            <a:off x="1259640" y="676080"/>
            <a:ext cx="6552360" cy="4824000"/>
          </a:xfrm>
          <a:prstGeom prst="rect">
            <a:avLst/>
          </a:prstGeom>
          <a:solidFill>
            <a:srgbClr val="ffffff"/>
          </a:solidFill>
          <a:ln w="25560">
            <a:solidFill>
              <a:srgbClr val="000000"/>
            </a:solidFill>
            <a:round/>
          </a:ln>
        </p:spPr>
      </p:sp>
      <p:sp>
        <p:nvSpPr>
          <p:cNvPr id="266" name="CustomShape 2"/>
          <p:cNvSpPr/>
          <p:nvPr/>
        </p:nvSpPr>
        <p:spPr>
          <a:xfrm>
            <a:off x="1979640" y="980640"/>
            <a:ext cx="360" cy="3600000"/>
          </a:xfrm>
          <a:prstGeom prst="straightConnector1">
            <a:avLst/>
          </a:prstGeom>
          <a:ln w="38160">
            <a:solidFill>
              <a:srgbClr val="4f81bd"/>
            </a:solidFill>
            <a:round/>
            <a:tailEnd len="med" type="triangle" w="med"/>
          </a:ln>
        </p:spPr>
      </p:sp>
      <p:sp>
        <p:nvSpPr>
          <p:cNvPr id="267" name="CustomShape 3"/>
          <p:cNvSpPr/>
          <p:nvPr/>
        </p:nvSpPr>
        <p:spPr>
          <a:xfrm>
            <a:off x="1979640" y="4508280"/>
            <a:ext cx="5112360" cy="71640"/>
          </a:xfrm>
          <a:prstGeom prst="straightConnector1">
            <a:avLst/>
          </a:prstGeom>
          <a:ln w="38160">
            <a:solidFill>
              <a:srgbClr val="4f81bd"/>
            </a:solidFill>
            <a:round/>
            <a:tailEnd len="med" type="triangle" w="med"/>
          </a:ln>
        </p:spPr>
      </p:sp>
      <p:sp>
        <p:nvSpPr>
          <p:cNvPr id="268" name="CustomShape 4"/>
          <p:cNvSpPr/>
          <p:nvPr/>
        </p:nvSpPr>
        <p:spPr>
          <a:xfrm>
            <a:off x="2051640" y="1268640"/>
            <a:ext cx="3168000" cy="3240000"/>
          </a:xfrm>
          <a:prstGeom prst="rect">
            <a:avLst/>
          </a:prstGeom>
          <a:ln w="38160">
            <a:solidFill>
              <a:srgbClr val="f79646"/>
            </a:solidFill>
            <a:round/>
          </a:ln>
        </p:spPr>
      </p:sp>
      <p:sp>
        <p:nvSpPr>
          <p:cNvPr id="269" name="CustomShape 5"/>
          <p:cNvSpPr/>
          <p:nvPr/>
        </p:nvSpPr>
        <p:spPr>
          <a:xfrm>
            <a:off x="1907640" y="4725000"/>
            <a:ext cx="402120" cy="456120"/>
          </a:xfrm>
          <a:prstGeom prst="rect">
            <a:avLst/>
          </a:prstGeom>
        </p:spPr>
        <p:txBody>
          <a:bodyPr bIns="45000" lIns="90000" rIns="90000" tIns="45000"/>
          <a:p>
            <a:pPr algn="r">
              <a:lnSpc>
                <a:spcPct val="100000"/>
              </a:lnSpc>
            </a:pPr>
            <a:r>
              <a:rPr lang="fr-FR" sz="2400">
                <a:solidFill>
                  <a:srgbClr val="000000"/>
                </a:solidFill>
                <a:latin typeface="Century Gothic"/>
              </a:rPr>
              <a:t>0</a:t>
            </a:r>
            <a:endParaRPr/>
          </a:p>
        </p:txBody>
      </p:sp>
      <p:sp>
        <p:nvSpPr>
          <p:cNvPr id="270" name="CustomShape 6"/>
          <p:cNvSpPr/>
          <p:nvPr/>
        </p:nvSpPr>
        <p:spPr>
          <a:xfrm>
            <a:off x="5148000" y="4581000"/>
            <a:ext cx="402120" cy="456120"/>
          </a:xfrm>
          <a:prstGeom prst="rect">
            <a:avLst/>
          </a:prstGeom>
        </p:spPr>
        <p:txBody>
          <a:bodyPr bIns="45000" lIns="90000" rIns="90000" tIns="45000"/>
          <a:p>
            <a:pPr algn="r">
              <a:lnSpc>
                <a:spcPct val="100000"/>
              </a:lnSpc>
            </a:pPr>
            <a:r>
              <a:rPr lang="fr-FR" sz="2400">
                <a:solidFill>
                  <a:srgbClr val="000000"/>
                </a:solidFill>
                <a:latin typeface="Century Gothic"/>
              </a:rPr>
              <a:t>1</a:t>
            </a:r>
            <a:endParaRPr/>
          </a:p>
        </p:txBody>
      </p:sp>
      <p:sp>
        <p:nvSpPr>
          <p:cNvPr id="271" name="CustomShape 7"/>
          <p:cNvSpPr/>
          <p:nvPr/>
        </p:nvSpPr>
        <p:spPr>
          <a:xfrm>
            <a:off x="7236360" y="4581000"/>
            <a:ext cx="402120" cy="456120"/>
          </a:xfrm>
          <a:prstGeom prst="rect">
            <a:avLst/>
          </a:prstGeom>
        </p:spPr>
        <p:txBody>
          <a:bodyPr bIns="45000" lIns="90000" rIns="90000" tIns="45000"/>
          <a:p>
            <a:pPr algn="r">
              <a:lnSpc>
                <a:spcPct val="100000"/>
              </a:lnSpc>
            </a:pPr>
            <a:r>
              <a:rPr lang="fr-FR" sz="2400">
                <a:solidFill>
                  <a:srgbClr val="000000"/>
                </a:solidFill>
                <a:latin typeface="Andalus"/>
              </a:rPr>
              <a:t>M</a:t>
            </a:r>
            <a:endParaRPr/>
          </a:p>
        </p:txBody>
      </p:sp>
      <p:sp>
        <p:nvSpPr>
          <p:cNvPr id="272" name="CustomShape 8"/>
          <p:cNvSpPr/>
          <p:nvPr/>
        </p:nvSpPr>
        <p:spPr>
          <a:xfrm>
            <a:off x="1187640" y="620640"/>
            <a:ext cx="1554120" cy="456120"/>
          </a:xfrm>
          <a:prstGeom prst="rect">
            <a:avLst/>
          </a:prstGeom>
        </p:spPr>
        <p:txBody>
          <a:bodyPr bIns="45000" lIns="90000" rIns="90000" tIns="45000"/>
          <a:p>
            <a:pPr algn="r">
              <a:lnSpc>
                <a:spcPct val="100000"/>
              </a:lnSpc>
            </a:pPr>
            <a:r>
              <a:rPr lang="fr-FR" sz="2400">
                <a:solidFill>
                  <a:srgbClr val="000000"/>
                </a:solidFill>
                <a:latin typeface="Andalus"/>
              </a:rPr>
              <a:t>عدد التلاميذ</a:t>
            </a:r>
            <a:endParaRPr/>
          </a:p>
        </p:txBody>
      </p:sp>
      <p:sp>
        <p:nvSpPr>
          <p:cNvPr id="273" name="CustomShape 9"/>
          <p:cNvSpPr/>
          <p:nvPr/>
        </p:nvSpPr>
        <p:spPr>
          <a:xfrm>
            <a:off x="5715000" y="71280"/>
            <a:ext cx="2499840" cy="499680"/>
          </a:xfrm>
          <a:prstGeom prst="rect">
            <a:avLst/>
          </a:prstGeom>
          <a:solidFill>
            <a:srgbClr val="ffffff"/>
          </a:solidFill>
        </p:spPr>
        <p:txBody>
          <a:bodyPr anchor="ctr" bIns="45000" lIns="90000" rIns="90000" tIns="45000"/>
          <a:p>
            <a:pPr algn="ctr">
              <a:lnSpc>
                <a:spcPct val="100000"/>
              </a:lnSpc>
              <a:buFont typeface="Arial"/>
              <a:buChar char="•"/>
            </a:pPr>
            <a:r>
              <a:rPr b="1" lang="fr-FR" sz="2000">
                <a:solidFill>
                  <a:srgbClr val="00b050"/>
                </a:solidFill>
                <a:latin typeface="Andalus"/>
              </a:rPr>
              <a:t>المبيان النموذجي الثاني</a:t>
            </a:r>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CustomShape 1"/>
          <p:cNvSpPr/>
          <p:nvPr/>
        </p:nvSpPr>
        <p:spPr>
          <a:xfrm>
            <a:off x="1259640" y="620640"/>
            <a:ext cx="6552360" cy="4824000"/>
          </a:xfrm>
          <a:prstGeom prst="rect">
            <a:avLst/>
          </a:prstGeom>
          <a:solidFill>
            <a:srgbClr val="ffffff"/>
          </a:solidFill>
          <a:ln w="25560">
            <a:solidFill>
              <a:srgbClr val="000000"/>
            </a:solidFill>
            <a:round/>
          </a:ln>
        </p:spPr>
      </p:sp>
      <p:sp>
        <p:nvSpPr>
          <p:cNvPr id="275" name="CustomShape 2"/>
          <p:cNvSpPr/>
          <p:nvPr/>
        </p:nvSpPr>
        <p:spPr>
          <a:xfrm>
            <a:off x="1979640" y="980640"/>
            <a:ext cx="360" cy="3600000"/>
          </a:xfrm>
          <a:prstGeom prst="straightConnector1">
            <a:avLst/>
          </a:prstGeom>
          <a:ln w="38160">
            <a:solidFill>
              <a:srgbClr val="4f81bd"/>
            </a:solidFill>
            <a:round/>
            <a:tailEnd len="med" type="triangle" w="med"/>
          </a:ln>
        </p:spPr>
      </p:sp>
      <p:sp>
        <p:nvSpPr>
          <p:cNvPr id="276" name="CustomShape 3"/>
          <p:cNvSpPr/>
          <p:nvPr/>
        </p:nvSpPr>
        <p:spPr>
          <a:xfrm>
            <a:off x="1979640" y="4508280"/>
            <a:ext cx="5112360" cy="71640"/>
          </a:xfrm>
          <a:prstGeom prst="straightConnector1">
            <a:avLst/>
          </a:prstGeom>
          <a:ln w="38160">
            <a:solidFill>
              <a:srgbClr val="4f81bd"/>
            </a:solidFill>
            <a:round/>
            <a:tailEnd len="med" type="triangle" w="med"/>
          </a:ln>
        </p:spPr>
      </p:sp>
      <p:sp>
        <p:nvSpPr>
          <p:cNvPr id="277" name="CustomShape 4"/>
          <p:cNvSpPr/>
          <p:nvPr/>
        </p:nvSpPr>
        <p:spPr>
          <a:xfrm>
            <a:off x="1907640" y="4725000"/>
            <a:ext cx="402120" cy="456120"/>
          </a:xfrm>
          <a:prstGeom prst="rect">
            <a:avLst/>
          </a:prstGeom>
        </p:spPr>
        <p:txBody>
          <a:bodyPr bIns="45000" lIns="90000" rIns="90000" tIns="45000"/>
          <a:p>
            <a:pPr algn="r">
              <a:lnSpc>
                <a:spcPct val="100000"/>
              </a:lnSpc>
            </a:pPr>
            <a:r>
              <a:rPr lang="fr-FR" sz="2400">
                <a:solidFill>
                  <a:srgbClr val="000000"/>
                </a:solidFill>
                <a:latin typeface="Century Gothic"/>
              </a:rPr>
              <a:t>0</a:t>
            </a:r>
            <a:endParaRPr/>
          </a:p>
        </p:txBody>
      </p:sp>
      <p:sp>
        <p:nvSpPr>
          <p:cNvPr id="278" name="CustomShape 5"/>
          <p:cNvSpPr/>
          <p:nvPr/>
        </p:nvSpPr>
        <p:spPr>
          <a:xfrm>
            <a:off x="5148000" y="4581000"/>
            <a:ext cx="402120" cy="456120"/>
          </a:xfrm>
          <a:prstGeom prst="rect">
            <a:avLst/>
          </a:prstGeom>
        </p:spPr>
        <p:txBody>
          <a:bodyPr bIns="45000" lIns="90000" rIns="90000" tIns="45000"/>
          <a:p>
            <a:pPr algn="r">
              <a:lnSpc>
                <a:spcPct val="100000"/>
              </a:lnSpc>
            </a:pPr>
            <a:r>
              <a:rPr lang="fr-FR" sz="2400">
                <a:solidFill>
                  <a:srgbClr val="000000"/>
                </a:solidFill>
                <a:latin typeface="Century Gothic"/>
              </a:rPr>
              <a:t>1</a:t>
            </a:r>
            <a:endParaRPr/>
          </a:p>
        </p:txBody>
      </p:sp>
      <p:sp>
        <p:nvSpPr>
          <p:cNvPr id="279" name="CustomShape 6"/>
          <p:cNvSpPr/>
          <p:nvPr/>
        </p:nvSpPr>
        <p:spPr>
          <a:xfrm>
            <a:off x="7236360" y="4581000"/>
            <a:ext cx="402120" cy="456120"/>
          </a:xfrm>
          <a:prstGeom prst="rect">
            <a:avLst/>
          </a:prstGeom>
        </p:spPr>
        <p:txBody>
          <a:bodyPr bIns="45000" lIns="90000" rIns="90000" tIns="45000"/>
          <a:p>
            <a:pPr algn="r">
              <a:lnSpc>
                <a:spcPct val="100000"/>
              </a:lnSpc>
            </a:pPr>
            <a:r>
              <a:rPr lang="fr-FR" sz="2400">
                <a:solidFill>
                  <a:srgbClr val="000000"/>
                </a:solidFill>
                <a:latin typeface="&gt;&lt;value"/>
              </a:rPr>
              <a:t>M</a:t>
            </a:r>
            <a:endParaRPr/>
          </a:p>
        </p:txBody>
      </p:sp>
      <p:sp>
        <p:nvSpPr>
          <p:cNvPr id="280" name="CustomShape 7"/>
          <p:cNvSpPr/>
          <p:nvPr/>
        </p:nvSpPr>
        <p:spPr>
          <a:xfrm>
            <a:off x="1187640" y="620640"/>
            <a:ext cx="1554120" cy="456120"/>
          </a:xfrm>
          <a:prstGeom prst="rect">
            <a:avLst/>
          </a:prstGeom>
        </p:spPr>
        <p:txBody>
          <a:bodyPr bIns="45000" lIns="90000" rIns="90000" tIns="45000"/>
          <a:p>
            <a:pPr algn="r">
              <a:lnSpc>
                <a:spcPct val="100000"/>
              </a:lnSpc>
            </a:pPr>
            <a:r>
              <a:rPr lang="fr-FR" sz="2400">
                <a:solidFill>
                  <a:srgbClr val="000000"/>
                </a:solidFill>
                <a:latin typeface="Andalus"/>
              </a:rPr>
              <a:t>عدد التلاميذ</a:t>
            </a:r>
            <a:endParaRPr/>
          </a:p>
        </p:txBody>
      </p:sp>
      <p:sp>
        <p:nvSpPr>
          <p:cNvPr id="281" name="CustomShape 8"/>
          <p:cNvSpPr/>
          <p:nvPr/>
        </p:nvSpPr>
        <p:spPr>
          <a:xfrm>
            <a:off x="2057400" y="1166400"/>
            <a:ext cx="3018240" cy="3486600"/>
          </a:xfrm>
          <a:prstGeom prst="rect">
            <a:avLst/>
          </a:prstGeom>
          <a:ln w="38160">
            <a:solidFill>
              <a:srgbClr val="f79646"/>
            </a:solidFill>
            <a:round/>
          </a:ln>
        </p:spPr>
      </p:sp>
      <p:sp>
        <p:nvSpPr>
          <p:cNvPr id="282" name="CustomShape 9"/>
          <p:cNvSpPr/>
          <p:nvPr/>
        </p:nvSpPr>
        <p:spPr>
          <a:xfrm>
            <a:off x="5786280" y="500040"/>
            <a:ext cx="2285640" cy="499680"/>
          </a:xfrm>
          <a:prstGeom prst="rect">
            <a:avLst/>
          </a:prstGeom>
          <a:solidFill>
            <a:srgbClr val="ffffff"/>
          </a:solidFill>
        </p:spPr>
        <p:txBody>
          <a:bodyPr anchor="ctr" bIns="45000" lIns="90000" rIns="90000" tIns="45000"/>
          <a:p>
            <a:pPr algn="ctr">
              <a:lnSpc>
                <a:spcPct val="100000"/>
              </a:lnSpc>
              <a:buFont typeface="Arial"/>
              <a:buChar char="•"/>
            </a:pPr>
            <a:r>
              <a:rPr b="1" lang="fr-FR" sz="2000">
                <a:solidFill>
                  <a:srgbClr val="00b050"/>
                </a:solidFill>
                <a:latin typeface="Andalus"/>
              </a:rPr>
              <a:t>المبيان النموذجي الثالث</a:t>
            </a:r>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graphicFrame>
        <p:nvGraphicFramePr>
          <p:cNvPr id="283" name="Graphique 3"/>
          <p:cNvGraphicFramePr/>
          <p:nvPr/>
        </p:nvGraphicFramePr>
        <p:xfrm>
          <a:off x="1259640" y="980640"/>
          <a:ext cx="6792120" cy="5328360"/>
        </p:xfrm>
        <a:graphic>
          <a:graphicData uri="http://schemas.openxmlformats.org/drawingml/2006/chart">
            <c:chart xmlns:c="http://schemas.openxmlformats.org/drawingml/2006/chart" xmlns:r="http://schemas.openxmlformats.org/officeDocument/2006/relationships" r:id="rId1"/>
          </a:graphicData>
        </a:graphic>
      </p:graphicFrame>
      <p:sp>
        <p:nvSpPr>
          <p:cNvPr id="284" name="CustomShape 1"/>
          <p:cNvSpPr/>
          <p:nvPr/>
        </p:nvSpPr>
        <p:spPr>
          <a:xfrm>
            <a:off x="4214880" y="428760"/>
            <a:ext cx="3857400" cy="499680"/>
          </a:xfrm>
          <a:prstGeom prst="rect">
            <a:avLst/>
          </a:prstGeom>
          <a:solidFill>
            <a:srgbClr val="ffffff"/>
          </a:solidFill>
        </p:spPr>
        <p:txBody>
          <a:bodyPr anchor="ctr" bIns="45000" lIns="90000" rIns="90000" tIns="45000"/>
          <a:p>
            <a:pPr algn="r">
              <a:lnSpc>
                <a:spcPct val="100000"/>
              </a:lnSpc>
            </a:pPr>
            <a:r>
              <a:rPr lang="fr-FR" sz="2400">
                <a:solidFill>
                  <a:srgbClr val="00b050"/>
                </a:solidFill>
                <a:latin typeface="Andalus"/>
              </a:rPr>
              <a:t>مبيان يمثل نتائج لعينة من التلاميذ</a:t>
            </a:r>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5" name="CustomShape 1"/>
          <p:cNvSpPr/>
          <p:nvPr/>
        </p:nvSpPr>
        <p:spPr>
          <a:xfrm>
            <a:off x="2719800" y="2857320"/>
            <a:ext cx="3936240" cy="699840"/>
          </a:xfrm>
          <a:prstGeom prst="rect">
            <a:avLst/>
          </a:prstGeom>
        </p:spPr>
        <p:txBody>
          <a:bodyPr bIns="45000" lIns="90000" rIns="90000" tIns="45000" wrap="none"/>
          <a:p>
            <a:pPr algn="ctr">
              <a:lnSpc>
                <a:spcPct val="100000"/>
              </a:lnSpc>
            </a:pPr>
            <a:r>
              <a:rPr b="1" lang="fr-FR" sz="4000">
                <a:solidFill>
                  <a:srgbClr val="fff1ec"/>
                </a:solidFill>
                <a:latin typeface="Century Gothic"/>
              </a:rPr>
              <a:t>شكــــرا لكــــم</a:t>
            </a:r>
            <a:endParaRPr/>
          </a:p>
        </p:txBody>
      </p:sp>
    </p:spTree>
  </p:cSld>
  <p:transition>
    <p:wedge/>
  </p:transition>
  <p:timing>
    <p:tnLst>
      <p:par>
        <p:cTn dur="indefinite" id="111" nodeType="tmRoot" restart="never">
          <p:childTnLst>
            <p:seq>
              <p:cTn dur="indefinite" id="112" nodeType="mainSeq">
                <p:childTnLst>
                  <p:par>
                    <p:cTn fill="hold" id="113">
                      <p:stCondLst>
                        <p:cond delay="indefinite"/>
                      </p:stCondLst>
                      <p:childTnLst>
                        <p:par>
                          <p:cTn fill="hold" id="114">
                            <p:stCondLst>
                              <p:cond delay="0"/>
                            </p:stCondLst>
                            <p:childTnLst>
                              <p:par>
                                <p:cTn fill="hold" id="115" nodeType="afterEffect" presetClass="entr" presetID="2" presetSubtype="4">
                                  <p:stCondLst>
                                    <p:cond delay="0"/>
                                  </p:stCondLst>
                                  <p:childTnLst>
                                    <p:set>
                                      <p:cBhvr>
                                        <p:cTn dur="1" fill="hold" id="116">
                                          <p:stCondLst>
                                            <p:cond delay="0"/>
                                          </p:stCondLst>
                                        </p:cTn>
                                        <p:tgtEl>
                                          <p:spTgt spid="285"/>
                                        </p:tgtEl>
                                        <p:attrNameLst>
                                          <p:attrName>style.visibility</p:attrName>
                                        </p:attrNameLst>
                                      </p:cBhvr>
                                      <p:to>
                                        <p:strVal val="visible"/>
                                      </p:to>
                                    </p:set>
                                    <p:anim calcmode="lin" valueType="num">
                                      <p:cBhvr additive="repl">
                                        <p:cTn dur="3000" fill="hold" id="117"/>
                                        <p:tgtEl>
                                          <p:spTgt spid="285"/>
                                        </p:tgtEl>
                                        <p:attrNameLst>
                                          <p:attrName>ppt_x</p:attrName>
                                        </p:attrNameLst>
                                      </p:cBhvr>
                                      <p:tavLst>
                                        <p:tav tm="0">
                                          <p:val>
                                            <p:strVal val="#ppt_x"/>
                                          </p:val>
                                        </p:tav>
                                        <p:tav tm="100000">
                                          <p:val>
                                            <p:strVal val="#ppt_x"/>
                                          </p:val>
                                        </p:tav>
                                      </p:tavLst>
                                    </p:anim>
                                    <p:anim calcmode="lin" valueType="num">
                                      <p:cBhvr additive="repl">
                                        <p:cTn dur="3000" fill="hold" id="118"/>
                                        <p:tgtEl>
                                          <p:spTgt spid="285"/>
                                        </p:tgtEl>
                                        <p:attrNameLst>
                                          <p:attrName>ppt_y</p:attrName>
                                        </p:attrNameLst>
                                      </p:cBhvr>
                                      <p:tavLst>
                                        <p:tav tm="0">
                                          <p:val>
                                            <p:strVal val="1+#ppt_h/2"/>
                                          </p:val>
                                        </p:tav>
                                        <p:tav tm="100000">
                                          <p:val>
                                            <p:strVal val="#ppt_y"/>
                                          </p:val>
                                        </p:tav>
                                      </p:tavLst>
                                    </p:anim>
                                  </p:childTnLst>
                                </p:cTn>
                              </p:par>
                            </p:childTnLst>
                          </p:cTn>
                        </p:par>
                        <p:par>
                          <p:cTn fill="hold" id="119">
                            <p:stCondLst>
                              <p:cond delay="3000"/>
                            </p:stCondLst>
                            <p:childTnLst>
                              <p:par>
                                <p:cTn fill="hold" id="120" nodeType="afterEffect" presetClass="entr" presetID="45">
                                  <p:stCondLst>
                                    <p:cond delay="0"/>
                                  </p:stCondLst>
                                  <p:childTnLst>
                                    <p:set>
                                      <p:cBhvr>
                                        <p:cTn dur="1" fill="hold" id="121">
                                          <p:stCondLst>
                                            <p:cond delay="0"/>
                                          </p:stCondLst>
                                        </p:cTn>
                                        <p:tgtEl>
                                          <p:spTgt spid="285"/>
                                        </p:tgtEl>
                                        <p:attrNameLst>
                                          <p:attrName>style.visibility</p:attrName>
                                        </p:attrNameLst>
                                      </p:cBhvr>
                                      <p:to>
                                        <p:strVal val="visible"/>
                                      </p:to>
                                    </p:set>
                                    <p:animEffect filter="fade" transition="in">
                                      <p:cBhvr additive="repl">
                                        <p:cTn dur="3000" fill="freeze" id="122"/>
                                        <p:tgtEl>
                                          <p:spTgt spid="285"/>
                                        </p:tgtEl>
                                      </p:cBhvr>
                                    </p:animEffect>
                                    <p:anim calcmode="lin" valueType="num">
                                      <p:cBhvr additive="repl">
                                        <p:cTn dur="3000" fill="hold" id="123"/>
                                        <p:tgtEl>
                                          <p:spTgt spid="285"/>
                                        </p:tgtEl>
                                        <p:attrNameLst>
                                          <p:attrName/>
                                        </p:attrNameLst>
                                      </p:cBhvr>
                                      <p:tavLst>
                                        <p:tav tm="0">
                                          <p:val/>
                                        </p:tav>
                                        <p:tav tm="100000">
                                          <p:val/>
                                        </p:tav>
                                      </p:tavLst>
                                    </p:anim>
                                    <p:anim calcmode="lin" valueType="num">
                                      <p:cBhvr additive="repl">
                                        <p:cTn dur="3000" fill="hold" id="124"/>
                                        <p:tgtEl>
                                          <p:spTgt spid="285"/>
                                        </p:tgtEl>
                                        <p:attrNameLst>
                                          <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86" name="Espace réservé du contenu 3"/>
          <p:cNvPicPr/>
          <p:nvPr/>
        </p:nvPicPr>
        <p:blipFill>
          <a:blip r:embed="rId1"/>
          <a:stretch>
            <a:fillRect/>
          </a:stretch>
        </p:blipFill>
        <p:spPr>
          <a:xfrm>
            <a:off x="-2340720" y="-171360"/>
            <a:ext cx="12144240" cy="8072280"/>
          </a:xfrm>
          <a:prstGeom prst="rect">
            <a:avLst/>
          </a:prstGeom>
        </p:spPr>
      </p:pic>
      <p:pic>
        <p:nvPicPr>
          <p:cNvPr descr="" id="287" name="Picture 4"/>
          <p:cNvPicPr/>
          <p:nvPr/>
        </p:nvPicPr>
        <p:blipFill>
          <a:blip r:embed="rId2"/>
          <a:stretch>
            <a:fillRect/>
          </a:stretch>
        </p:blipFill>
        <p:spPr>
          <a:xfrm>
            <a:off x="-500040" y="3786120"/>
            <a:ext cx="2428560" cy="4714560"/>
          </a:xfrm>
          <a:prstGeom prst="rect">
            <a:avLst/>
          </a:prstGeom>
        </p:spPr>
      </p:pic>
      <p:pic>
        <p:nvPicPr>
          <p:cNvPr descr="" id="288" name="Picture 4"/>
          <p:cNvPicPr/>
          <p:nvPr/>
        </p:nvPicPr>
        <p:blipFill>
          <a:blip r:embed="rId3"/>
          <a:stretch>
            <a:fillRect/>
          </a:stretch>
        </p:blipFill>
        <p:spPr>
          <a:xfrm>
            <a:off x="4214880" y="4000680"/>
            <a:ext cx="4071600" cy="3500280"/>
          </a:xfrm>
          <a:prstGeom prst="rect">
            <a:avLst/>
          </a:prstGeom>
        </p:spPr>
      </p:pic>
      <p:pic>
        <p:nvPicPr>
          <p:cNvPr descr="" id="289" name="Picture 4"/>
          <p:cNvPicPr/>
          <p:nvPr/>
        </p:nvPicPr>
        <p:blipFill>
          <a:blip r:embed="rId4"/>
          <a:stretch>
            <a:fillRect/>
          </a:stretch>
        </p:blipFill>
        <p:spPr>
          <a:xfrm>
            <a:off x="1857240" y="6500880"/>
            <a:ext cx="2428560" cy="1999800"/>
          </a:xfrm>
          <a:prstGeom prst="rect">
            <a:avLst/>
          </a:prstGeom>
        </p:spPr>
      </p:pic>
      <p:pic>
        <p:nvPicPr>
          <p:cNvPr descr="" id="290" name="Picture 2"/>
          <p:cNvPicPr/>
          <p:nvPr/>
        </p:nvPicPr>
        <p:blipFill>
          <a:blip r:embed="rId5"/>
          <a:stretch>
            <a:fillRect/>
          </a:stretch>
        </p:blipFill>
        <p:spPr>
          <a:xfrm>
            <a:off x="179640" y="2493000"/>
            <a:ext cx="1285560" cy="1285560"/>
          </a:xfrm>
          <a:prstGeom prst="rect">
            <a:avLst/>
          </a:prstGeom>
        </p:spPr>
      </p:pic>
      <p:pic>
        <p:nvPicPr>
          <p:cNvPr descr="" id="291" name="Picture 5"/>
          <p:cNvPicPr/>
          <p:nvPr/>
        </p:nvPicPr>
        <p:blipFill>
          <a:blip r:embed="rId6"/>
          <a:stretch>
            <a:fillRect/>
          </a:stretch>
        </p:blipFill>
        <p:spPr>
          <a:xfrm>
            <a:off x="-684720" y="214200"/>
            <a:ext cx="4041720" cy="2278080"/>
          </a:xfrm>
          <a:prstGeom prst="rect">
            <a:avLst/>
          </a:prstGeom>
        </p:spPr>
      </p:pic>
      <p:sp>
        <p:nvSpPr>
          <p:cNvPr id="292" name="CustomShape 1"/>
          <p:cNvSpPr/>
          <p:nvPr/>
        </p:nvSpPr>
        <p:spPr>
          <a:xfrm>
            <a:off x="3571920" y="357120"/>
            <a:ext cx="510300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000000"/>
                </a:solidFill>
                <a:latin typeface="Andalus"/>
              </a:rPr>
              <a:t>الوضعية المفتوحة</a:t>
            </a:r>
            <a:r>
              <a:rPr b="1" lang="fr-FR" sz="3200">
                <a:solidFill>
                  <a:srgbClr val="ff0000"/>
                </a:solidFill>
                <a:latin typeface="Andalus"/>
              </a:rPr>
              <a:t>: الوضعية</a:t>
            </a:r>
            <a:r>
              <a:rPr b="1" lang="fr-FR" sz="3200">
                <a:solidFill>
                  <a:srgbClr val="ff0000"/>
                </a:solidFill>
                <a:latin typeface="Andalus"/>
              </a:rPr>
              <a:t>1</a:t>
            </a:r>
            <a:endParaRPr/>
          </a:p>
        </p:txBody>
      </p:sp>
      <p:sp>
        <p:nvSpPr>
          <p:cNvPr id="293" name="CustomShape 2"/>
          <p:cNvSpPr/>
          <p:nvPr/>
        </p:nvSpPr>
        <p:spPr>
          <a:xfrm>
            <a:off x="6286680" y="357120"/>
            <a:ext cx="180000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ff0000"/>
                </a:solidFill>
                <a:latin typeface="Andalus"/>
              </a:rPr>
              <a:t>الوضعية </a:t>
            </a:r>
            <a:r>
              <a:rPr b="1" lang="fr-FR" sz="3200">
                <a:solidFill>
                  <a:srgbClr val="ff0000"/>
                </a:solidFill>
                <a:latin typeface="Andalus"/>
              </a:rPr>
              <a:t>2</a:t>
            </a:r>
            <a:endParaRPr/>
          </a:p>
        </p:txBody>
      </p:sp>
      <p:sp>
        <p:nvSpPr>
          <p:cNvPr id="294" name="CustomShape 3"/>
          <p:cNvSpPr/>
          <p:nvPr/>
        </p:nvSpPr>
        <p:spPr>
          <a:xfrm>
            <a:off x="6286680" y="357120"/>
            <a:ext cx="180000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ff0000"/>
                </a:solidFill>
                <a:latin typeface="Andalus"/>
              </a:rPr>
              <a:t>الوضعية </a:t>
            </a:r>
            <a:r>
              <a:rPr b="1" lang="fr-FR" sz="3200">
                <a:solidFill>
                  <a:srgbClr val="ff0000"/>
                </a:solidFill>
                <a:latin typeface="Andalus"/>
              </a:rPr>
              <a:t>3</a:t>
            </a:r>
            <a:endParaRPr/>
          </a:p>
        </p:txBody>
      </p:sp>
    </p:spTree>
  </p:cSld>
  <p:timing>
    <p:tnLst>
      <p:par>
        <p:cTn dur="indefinite" id="125" nodeType="tmRoot" restart="never">
          <p:childTnLst>
            <p:seq>
              <p:cTn dur="indefinite" id="126" nodeType="mainSeq">
                <p:childTnLst>
                  <p:par>
                    <p:cTn fill="hold" id="127">
                      <p:stCondLst>
                        <p:cond delay="indefinite"/>
                      </p:stCondLst>
                      <p:childTnLst>
                        <p:par>
                          <p:cTn fill="hold" id="128">
                            <p:stCondLst>
                              <p:cond delay="0"/>
                            </p:stCondLst>
                            <p:childTnLst>
                              <p:par>
                                <p:cTn fill="hold" id="129" nodeType="clickEffect" presetClass="entr" presetID="31">
                                  <p:stCondLst>
                                    <p:cond delay="0"/>
                                  </p:stCondLst>
                                  <p:childTnLst>
                                    <p:set>
                                      <p:cBhvr>
                                        <p:cTn dur="1" fill="hold" id="130">
                                          <p:stCondLst>
                                            <p:cond delay="0"/>
                                          </p:stCondLst>
                                        </p:cTn>
                                        <p:tgtEl>
                                          <p:spTgt spid="290"/>
                                        </p:tgtEl>
                                        <p:attrNameLst>
                                          <p:attrName>style.visibility</p:attrName>
                                        </p:attrNameLst>
                                      </p:cBhvr>
                                      <p:to>
                                        <p:strVal val="visible"/>
                                      </p:to>
                                    </p:set>
                                    <p:anim calcmode="lin" valueType="num">
                                      <p:cBhvr additive="repl">
                                        <p:cTn dur="1000" fill="hold" id="131"/>
                                        <p:tgtEl>
                                          <p:spTgt spid="290"/>
                                        </p:tgtEl>
                                        <p:attrNameLst>
                                          <p:attrName/>
                                        </p:attrNameLst>
                                      </p:cBhvr>
                                      <p:tavLst>
                                        <p:tav tm="0">
                                          <p:val/>
                                        </p:tav>
                                        <p:tav tm="100000">
                                          <p:val>
                                            <p:strVal val="#ppt_w"/>
                                          </p:val>
                                        </p:tav>
                                      </p:tavLst>
                                    </p:anim>
                                    <p:anim calcmode="lin" valueType="num">
                                      <p:cBhvr additive="repl">
                                        <p:cTn dur="1000" fill="hold" id="132"/>
                                        <p:tgtEl>
                                          <p:spTgt spid="290"/>
                                        </p:tgtEl>
                                        <p:attrNameLst>
                                          <p:attrName/>
                                        </p:attrNameLst>
                                      </p:cBhvr>
                                      <p:tavLst>
                                        <p:tav tm="0">
                                          <p:val/>
                                        </p:tav>
                                        <p:tav tm="100000">
                                          <p:val>
                                            <p:strVal val="#ppt_h"/>
                                          </p:val>
                                        </p:tav>
                                      </p:tavLst>
                                    </p:anim>
                                    <p:anim calcmode="lin" valueType="num">
                                      <p:cBhvr additive="repl">
                                        <p:cTn dur="1000" fill="hold" id="133"/>
                                        <p:tgtEl>
                                          <p:spTgt spid="290"/>
                                        </p:tgtEl>
                                        <p:attrNameLst>
                                          <p:attrName/>
                                        </p:attrNameLst>
                                      </p:cBhvr>
                                      <p:tavLst>
                                        <p:tav tm="0">
                                          <p:val>
                                            <p:strVal val="90"/>
                                          </p:val>
                                        </p:tav>
                                        <p:tav tm="100000">
                                          <p:val>
                                            <p:strVal val="0"/>
                                          </p:val>
                                        </p:tav>
                                      </p:tavLst>
                                    </p:anim>
                                    <p:animEffect filter="fade" transition="in">
                                      <p:cBhvr additive="repl">
                                        <p:cTn dur="1000" fill="freeze" id="134"/>
                                        <p:tgtEl>
                                          <p:spTgt spid="290"/>
                                        </p:tgtEl>
                                      </p:cBhvr>
                                    </p:animEffect>
                                  </p:childTnLst>
                                </p:cTn>
                              </p:par>
                              <p:par>
                                <p:cTn fill="hold" id="135" nodeType="withEffect" presetClass="entr" presetID="31">
                                  <p:stCondLst>
                                    <p:cond delay="0"/>
                                  </p:stCondLst>
                                  <p:childTnLst>
                                    <p:set>
                                      <p:cBhvr>
                                        <p:cTn dur="1" fill="hold" id="136">
                                          <p:stCondLst>
                                            <p:cond delay="0"/>
                                          </p:stCondLst>
                                        </p:cTn>
                                        <p:tgtEl>
                                          <p:spTgt spid="287"/>
                                        </p:tgtEl>
                                        <p:attrNameLst>
                                          <p:attrName>style.visibility</p:attrName>
                                        </p:attrNameLst>
                                      </p:cBhvr>
                                      <p:to>
                                        <p:strVal val="visible"/>
                                      </p:to>
                                    </p:set>
                                    <p:anim calcmode="lin" valueType="num">
                                      <p:cBhvr additive="repl">
                                        <p:cTn dur="1000" fill="hold" id="137"/>
                                        <p:tgtEl>
                                          <p:spTgt spid="287"/>
                                        </p:tgtEl>
                                        <p:attrNameLst>
                                          <p:attrName/>
                                        </p:attrNameLst>
                                      </p:cBhvr>
                                      <p:tavLst>
                                        <p:tav tm="0">
                                          <p:val/>
                                        </p:tav>
                                        <p:tav tm="100000">
                                          <p:val>
                                            <p:strVal val="#ppt_w"/>
                                          </p:val>
                                        </p:tav>
                                      </p:tavLst>
                                    </p:anim>
                                    <p:anim calcmode="lin" valueType="num">
                                      <p:cBhvr additive="repl">
                                        <p:cTn dur="1000" fill="hold" id="138"/>
                                        <p:tgtEl>
                                          <p:spTgt spid="287"/>
                                        </p:tgtEl>
                                        <p:attrNameLst>
                                          <p:attrName/>
                                        </p:attrNameLst>
                                      </p:cBhvr>
                                      <p:tavLst>
                                        <p:tav tm="0">
                                          <p:val/>
                                        </p:tav>
                                        <p:tav tm="100000">
                                          <p:val>
                                            <p:strVal val="#ppt_h"/>
                                          </p:val>
                                        </p:tav>
                                      </p:tavLst>
                                    </p:anim>
                                    <p:anim calcmode="lin" valueType="num">
                                      <p:cBhvr additive="repl">
                                        <p:cTn dur="1000" fill="hold" id="139"/>
                                        <p:tgtEl>
                                          <p:spTgt spid="287"/>
                                        </p:tgtEl>
                                        <p:attrNameLst>
                                          <p:attrName/>
                                        </p:attrNameLst>
                                      </p:cBhvr>
                                      <p:tavLst>
                                        <p:tav tm="0">
                                          <p:val>
                                            <p:strVal val="90"/>
                                          </p:val>
                                        </p:tav>
                                        <p:tav tm="100000">
                                          <p:val>
                                            <p:strVal val="0"/>
                                          </p:val>
                                        </p:tav>
                                      </p:tavLst>
                                    </p:anim>
                                    <p:animEffect filter="fade" transition="in">
                                      <p:cBhvr additive="repl">
                                        <p:cTn dur="1000" fill="freeze" id="140"/>
                                        <p:tgtEl>
                                          <p:spTgt spid="287"/>
                                        </p:tgtEl>
                                      </p:cBhvr>
                                    </p:animEffect>
                                  </p:childTnLst>
                                </p:cTn>
                              </p:par>
                              <p:par>
                                <p:cTn fill="hold" id="141" nodeType="withEffect" presetClass="entr" presetID="31">
                                  <p:stCondLst>
                                    <p:cond delay="0"/>
                                  </p:stCondLst>
                                  <p:childTnLst>
                                    <p:set>
                                      <p:cBhvr>
                                        <p:cTn dur="1" fill="hold" id="142">
                                          <p:stCondLst>
                                            <p:cond delay="0"/>
                                          </p:stCondLst>
                                        </p:cTn>
                                        <p:tgtEl>
                                          <p:spTgt spid="288"/>
                                        </p:tgtEl>
                                        <p:attrNameLst>
                                          <p:attrName>style.visibility</p:attrName>
                                        </p:attrNameLst>
                                      </p:cBhvr>
                                      <p:to>
                                        <p:strVal val="visible"/>
                                      </p:to>
                                    </p:set>
                                    <p:anim calcmode="lin" valueType="num">
                                      <p:cBhvr additive="repl">
                                        <p:cTn dur="1000" fill="hold" id="143"/>
                                        <p:tgtEl>
                                          <p:spTgt spid="288"/>
                                        </p:tgtEl>
                                        <p:attrNameLst>
                                          <p:attrName/>
                                        </p:attrNameLst>
                                      </p:cBhvr>
                                      <p:tavLst>
                                        <p:tav tm="0">
                                          <p:val/>
                                        </p:tav>
                                        <p:tav tm="100000">
                                          <p:val>
                                            <p:strVal val="#ppt_w"/>
                                          </p:val>
                                        </p:tav>
                                      </p:tavLst>
                                    </p:anim>
                                    <p:anim calcmode="lin" valueType="num">
                                      <p:cBhvr additive="repl">
                                        <p:cTn dur="1000" fill="hold" id="144"/>
                                        <p:tgtEl>
                                          <p:spTgt spid="288"/>
                                        </p:tgtEl>
                                        <p:attrNameLst>
                                          <p:attrName/>
                                        </p:attrNameLst>
                                      </p:cBhvr>
                                      <p:tavLst>
                                        <p:tav tm="0">
                                          <p:val/>
                                        </p:tav>
                                        <p:tav tm="100000">
                                          <p:val>
                                            <p:strVal val="#ppt_h"/>
                                          </p:val>
                                        </p:tav>
                                      </p:tavLst>
                                    </p:anim>
                                    <p:anim calcmode="lin" valueType="num">
                                      <p:cBhvr additive="repl">
                                        <p:cTn dur="1000" fill="hold" id="145"/>
                                        <p:tgtEl>
                                          <p:spTgt spid="288"/>
                                        </p:tgtEl>
                                        <p:attrNameLst>
                                          <p:attrName/>
                                        </p:attrNameLst>
                                      </p:cBhvr>
                                      <p:tavLst>
                                        <p:tav tm="0">
                                          <p:val>
                                            <p:strVal val="90"/>
                                          </p:val>
                                        </p:tav>
                                        <p:tav tm="100000">
                                          <p:val>
                                            <p:strVal val="0"/>
                                          </p:val>
                                        </p:tav>
                                      </p:tavLst>
                                    </p:anim>
                                    <p:animEffect filter="fade" transition="in">
                                      <p:cBhvr additive="repl">
                                        <p:cTn dur="1000" fill="freeze" id="146"/>
                                        <p:tgtEl>
                                          <p:spTgt spid="288"/>
                                        </p:tgtEl>
                                      </p:cBhvr>
                                    </p:animEffect>
                                  </p:childTnLst>
                                </p:cTn>
                              </p:par>
                              <p:par>
                                <p:cTn fill="hold" id="147" nodeType="withEffect" presetClass="entr" presetID="31">
                                  <p:stCondLst>
                                    <p:cond delay="0"/>
                                  </p:stCondLst>
                                  <p:childTnLst>
                                    <p:set>
                                      <p:cBhvr>
                                        <p:cTn dur="1" fill="hold" id="148">
                                          <p:stCondLst>
                                            <p:cond delay="0"/>
                                          </p:stCondLst>
                                        </p:cTn>
                                        <p:tgtEl>
                                          <p:spTgt spid="289"/>
                                        </p:tgtEl>
                                        <p:attrNameLst>
                                          <p:attrName>style.visibility</p:attrName>
                                        </p:attrNameLst>
                                      </p:cBhvr>
                                      <p:to>
                                        <p:strVal val="visible"/>
                                      </p:to>
                                    </p:set>
                                    <p:anim calcmode="lin" valueType="num">
                                      <p:cBhvr additive="repl">
                                        <p:cTn dur="1000" fill="hold" id="149"/>
                                        <p:tgtEl>
                                          <p:spTgt spid="289"/>
                                        </p:tgtEl>
                                        <p:attrNameLst>
                                          <p:attrName/>
                                        </p:attrNameLst>
                                      </p:cBhvr>
                                      <p:tavLst>
                                        <p:tav tm="0">
                                          <p:val/>
                                        </p:tav>
                                        <p:tav tm="100000">
                                          <p:val>
                                            <p:strVal val="#ppt_w"/>
                                          </p:val>
                                        </p:tav>
                                      </p:tavLst>
                                    </p:anim>
                                    <p:anim calcmode="lin" valueType="num">
                                      <p:cBhvr additive="repl">
                                        <p:cTn dur="1000" fill="hold" id="150"/>
                                        <p:tgtEl>
                                          <p:spTgt spid="289"/>
                                        </p:tgtEl>
                                        <p:attrNameLst>
                                          <p:attrName/>
                                        </p:attrNameLst>
                                      </p:cBhvr>
                                      <p:tavLst>
                                        <p:tav tm="0">
                                          <p:val/>
                                        </p:tav>
                                        <p:tav tm="100000">
                                          <p:val>
                                            <p:strVal val="#ppt_h"/>
                                          </p:val>
                                        </p:tav>
                                      </p:tavLst>
                                    </p:anim>
                                    <p:anim calcmode="lin" valueType="num">
                                      <p:cBhvr additive="repl">
                                        <p:cTn dur="1000" fill="hold" id="151"/>
                                        <p:tgtEl>
                                          <p:spTgt spid="289"/>
                                        </p:tgtEl>
                                        <p:attrNameLst>
                                          <p:attrName/>
                                        </p:attrNameLst>
                                      </p:cBhvr>
                                      <p:tavLst>
                                        <p:tav tm="0">
                                          <p:val>
                                            <p:strVal val="90"/>
                                          </p:val>
                                        </p:tav>
                                        <p:tav tm="100000">
                                          <p:val>
                                            <p:strVal val="0"/>
                                          </p:val>
                                        </p:tav>
                                      </p:tavLst>
                                    </p:anim>
                                    <p:animEffect filter="fade" transition="in">
                                      <p:cBhvr additive="repl">
                                        <p:cTn dur="1000" fill="freeze" id="152"/>
                                        <p:tgtEl>
                                          <p:spTgt spid="289"/>
                                        </p:tgtEl>
                                      </p:cBhvr>
                                    </p:animEffect>
                                  </p:childTnLst>
                                </p:cTn>
                              </p:par>
                              <p:par>
                                <p:cTn fill="hold" id="153" nodeType="withEffect" presetClass="entr" presetID="20">
                                  <p:stCondLst>
                                    <p:cond delay="0"/>
                                  </p:stCondLst>
                                  <p:childTnLst>
                                    <p:set>
                                      <p:cBhvr>
                                        <p:cTn dur="1" fill="hold" id="154">
                                          <p:stCondLst>
                                            <p:cond delay="0"/>
                                          </p:stCondLst>
                                        </p:cTn>
                                        <p:tgtEl>
                                          <p:spTgt spid="293"/>
                                        </p:tgtEl>
                                        <p:attrNameLst>
                                          <p:attrName>style.visibility</p:attrName>
                                        </p:attrNameLst>
                                      </p:cBhvr>
                                      <p:to>
                                        <p:strVal val="visible"/>
                                      </p:to>
                                    </p:set>
                                    <p:animEffect filter="wedge" transition="in">
                                      <p:cBhvr additive="repl">
                                        <p:cTn dur="2000" fill="freeze" id="155"/>
                                        <p:tgtEl>
                                          <p:spTgt spid="293"/>
                                        </p:tgtEl>
                                      </p:cBhvr>
                                    </p:animEffect>
                                  </p:childTnLst>
                                </p:cTn>
                              </p:par>
                              <p:par>
                                <p:cTn fill="hold" id="156" nodeType="withEffect" presetClass="exit" presetID="5" presetSubtype="10">
                                  <p:stCondLst>
                                    <p:cond delay="0"/>
                                  </p:stCondLst>
                                  <p:childTnLst>
                                    <p:animEffect filter="checkerboard(across)" transition="in">
                                      <p:cBhvr additive="repl">
                                        <p:cTn dur="500" fill="freeze" id="157"/>
                                        <p:tgtEl>
                                          <p:spTgt spid="292"/>
                                        </p:tgtEl>
                                      </p:cBhvr>
                                    </p:animEffect>
                                    <p:set>
                                      <p:cBhvr>
                                        <p:cTn dur="1" fill="hold" id="158">
                                          <p:stCondLst>
                                            <p:cond delay="498"/>
                                          </p:stCondLst>
                                        </p:cTn>
                                        <p:tgtEl>
                                          <p:spTgt spid="292"/>
                                        </p:tgtEl>
                                        <p:attrNameLst>
                                          <p:attrName>style.visibility</p:attrName>
                                        </p:attrNameLst>
                                      </p:cBhvr>
                                      <p:to>
                                        <p:strVal val="hidden"/>
                                      </p:to>
                                    </p:set>
                                  </p:childTnLst>
                                </p:cTn>
                              </p:par>
                            </p:childTnLst>
                          </p:cTn>
                        </p:par>
                      </p:childTnLst>
                    </p:cTn>
                  </p:par>
                  <p:par>
                    <p:cTn fill="hold" id="159">
                      <p:stCondLst>
                        <p:cond delay="indefinite"/>
                      </p:stCondLst>
                      <p:childTnLst>
                        <p:par>
                          <p:cTn fill="hold" id="160">
                            <p:stCondLst>
                              <p:cond delay="0"/>
                            </p:stCondLst>
                            <p:childTnLst>
                              <p:par>
                                <p:cTn fill="hold" id="161" nodeType="clickEffect" presetClass="exit" presetID="5" presetSubtype="10">
                                  <p:stCondLst>
                                    <p:cond delay="0"/>
                                  </p:stCondLst>
                                  <p:childTnLst>
                                    <p:animEffect filter="checkerboard(across)" transition="in">
                                      <p:cBhvr additive="repl">
                                        <p:cTn dur="500" fill="freeze" id="162"/>
                                        <p:tgtEl>
                                          <p:spTgt spid="293"/>
                                        </p:tgtEl>
                                      </p:cBhvr>
                                    </p:animEffect>
                                    <p:set>
                                      <p:cBhvr>
                                        <p:cTn dur="1" fill="hold" id="163">
                                          <p:stCondLst>
                                            <p:cond delay="498"/>
                                          </p:stCondLst>
                                        </p:cTn>
                                        <p:tgtEl>
                                          <p:spTgt spid="293"/>
                                        </p:tgtEl>
                                        <p:attrNameLst>
                                          <p:attrName>style.visibility</p:attrName>
                                        </p:attrNameLst>
                                      </p:cBhvr>
                                      <p:to>
                                        <p:strVal val="hidden"/>
                                      </p:to>
                                    </p:set>
                                  </p:childTnLst>
                                </p:cTn>
                              </p:par>
                              <p:par>
                                <p:cTn fill="hold" id="164" nodeType="withEffect" presetClass="entr" presetID="20">
                                  <p:stCondLst>
                                    <p:cond delay="0"/>
                                  </p:stCondLst>
                                  <p:childTnLst>
                                    <p:set>
                                      <p:cBhvr>
                                        <p:cTn dur="1" fill="hold" id="165">
                                          <p:stCondLst>
                                            <p:cond delay="0"/>
                                          </p:stCondLst>
                                        </p:cTn>
                                        <p:tgtEl>
                                          <p:spTgt spid="294"/>
                                        </p:tgtEl>
                                        <p:attrNameLst>
                                          <p:attrName>style.visibility</p:attrName>
                                        </p:attrNameLst>
                                      </p:cBhvr>
                                      <p:to>
                                        <p:strVal val="visible"/>
                                      </p:to>
                                    </p:set>
                                    <p:animEffect filter="wedge" transition="in">
                                      <p:cBhvr additive="repl">
                                        <p:cTn dur="2000" fill="freeze" id="166"/>
                                        <p:tgtEl>
                                          <p:spTgt spid="294"/>
                                        </p:tgtEl>
                                      </p:cBhvr>
                                    </p:animEffect>
                                  </p:childTnLst>
                                </p:cTn>
                              </p:par>
                              <p:par>
                                <p:cTn fill="hold" id="167" nodeType="withEffect" presetClass="entr" presetID="31">
                                  <p:stCondLst>
                                    <p:cond delay="0"/>
                                  </p:stCondLst>
                                  <p:childTnLst>
                                    <p:set>
                                      <p:cBhvr>
                                        <p:cTn dur="1" fill="hold" id="168">
                                          <p:stCondLst>
                                            <p:cond delay="0"/>
                                          </p:stCondLst>
                                        </p:cTn>
                                        <p:tgtEl>
                                          <p:spTgt spid="291"/>
                                        </p:tgtEl>
                                        <p:attrNameLst>
                                          <p:attrName>style.visibility</p:attrName>
                                        </p:attrNameLst>
                                      </p:cBhvr>
                                      <p:to>
                                        <p:strVal val="visible"/>
                                      </p:to>
                                    </p:set>
                                    <p:anim calcmode="lin" valueType="num">
                                      <p:cBhvr additive="repl">
                                        <p:cTn dur="1000" fill="hold" id="169"/>
                                        <p:tgtEl>
                                          <p:spTgt spid="291"/>
                                        </p:tgtEl>
                                        <p:attrNameLst>
                                          <p:attrName/>
                                        </p:attrNameLst>
                                      </p:cBhvr>
                                      <p:tavLst>
                                        <p:tav tm="0">
                                          <p:val/>
                                        </p:tav>
                                        <p:tav tm="100000">
                                          <p:val>
                                            <p:strVal val="#ppt_w"/>
                                          </p:val>
                                        </p:tav>
                                      </p:tavLst>
                                    </p:anim>
                                    <p:anim calcmode="lin" valueType="num">
                                      <p:cBhvr additive="repl">
                                        <p:cTn dur="1000" fill="hold" id="170"/>
                                        <p:tgtEl>
                                          <p:spTgt spid="291"/>
                                        </p:tgtEl>
                                        <p:attrNameLst>
                                          <p:attrName/>
                                        </p:attrNameLst>
                                      </p:cBhvr>
                                      <p:tavLst>
                                        <p:tav tm="0">
                                          <p:val/>
                                        </p:tav>
                                        <p:tav tm="100000">
                                          <p:val>
                                            <p:strVal val="#ppt_h"/>
                                          </p:val>
                                        </p:tav>
                                      </p:tavLst>
                                    </p:anim>
                                    <p:anim calcmode="lin" valueType="num">
                                      <p:cBhvr additive="repl">
                                        <p:cTn dur="1000" fill="hold" id="171"/>
                                        <p:tgtEl>
                                          <p:spTgt spid="291"/>
                                        </p:tgtEl>
                                        <p:attrNameLst>
                                          <p:attrName/>
                                        </p:attrNameLst>
                                      </p:cBhvr>
                                      <p:tavLst>
                                        <p:tav tm="0">
                                          <p:val>
                                            <p:strVal val="90"/>
                                          </p:val>
                                        </p:tav>
                                        <p:tav tm="100000">
                                          <p:val>
                                            <p:strVal val="0"/>
                                          </p:val>
                                        </p:tav>
                                      </p:tavLst>
                                    </p:anim>
                                    <p:animEffect filter="fade" transition="in">
                                      <p:cBhvr additive="repl">
                                        <p:cTn dur="1000" fill="freeze" id="172"/>
                                        <p:tgtEl>
                                          <p:spTgt spid="2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TextShape 1"/>
          <p:cNvSpPr txBox="1"/>
          <p:nvPr/>
        </p:nvSpPr>
        <p:spPr>
          <a:xfrm>
            <a:off x="5919480" y="3213000"/>
            <a:ext cx="2612520" cy="854640"/>
          </a:xfrm>
          <a:prstGeom prst="rect">
            <a:avLst/>
          </a:prstGeom>
        </p:spPr>
        <p:txBody>
          <a:bodyPr anchor="ctr"/>
          <a:p>
            <a:pPr algn="r">
              <a:lnSpc>
                <a:spcPct val="100000"/>
              </a:lnSpc>
            </a:pPr>
            <a:r>
              <a:rPr lang="fr-FR" sz="2400">
                <a:solidFill>
                  <a:srgbClr val="000000"/>
                </a:solidFill>
                <a:latin typeface="Andalus"/>
              </a:rPr>
              <a:t>4s : </a:t>
            </a:r>
            <a:r>
              <a:rPr lang="fr-FR" sz="2400">
                <a:solidFill>
                  <a:srgbClr val="000000"/>
                </a:solidFill>
                <a:latin typeface="Andalus"/>
              </a:rPr>
              <a:t>قياس الزمن السقوط</a:t>
            </a:r>
            <a:endParaRPr/>
          </a:p>
        </p:txBody>
      </p:sp>
      <p:pic>
        <p:nvPicPr>
          <p:cNvPr descr="" id="296" name="Picture 5"/>
          <p:cNvPicPr/>
          <p:nvPr/>
        </p:nvPicPr>
        <p:blipFill>
          <a:blip r:embed="rId1"/>
          <a:stretch>
            <a:fillRect/>
          </a:stretch>
        </p:blipFill>
        <p:spPr>
          <a:xfrm>
            <a:off x="251640" y="332640"/>
            <a:ext cx="5688360" cy="5760360"/>
          </a:xfrm>
          <a:prstGeom prst="rect">
            <a:avLst/>
          </a:prstGeom>
        </p:spPr>
      </p:pic>
      <p:sp>
        <p:nvSpPr>
          <p:cNvPr id="297" name="CustomShape 2"/>
          <p:cNvSpPr/>
          <p:nvPr/>
        </p:nvSpPr>
        <p:spPr>
          <a:xfrm>
            <a:off x="323640" y="4653000"/>
            <a:ext cx="8229240" cy="1142640"/>
          </a:xfrm>
          <a:prstGeom prst="rect">
            <a:avLst/>
          </a:prstGeom>
        </p:spPr>
      </p:sp>
      <p:sp>
        <p:nvSpPr>
          <p:cNvPr id="298" name="CustomShape 3"/>
          <p:cNvSpPr/>
          <p:nvPr/>
        </p:nvSpPr>
        <p:spPr>
          <a:xfrm>
            <a:off x="6732360" y="404640"/>
            <a:ext cx="180000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ff0000"/>
                </a:solidFill>
                <a:latin typeface="Andalus"/>
              </a:rPr>
              <a:t>الوضعية </a:t>
            </a:r>
            <a:r>
              <a:rPr b="1" lang="fr-FR" sz="3200">
                <a:solidFill>
                  <a:srgbClr val="ff0000"/>
                </a:solidFill>
                <a:latin typeface="Andalus"/>
              </a:rPr>
              <a:t>4</a:t>
            </a:r>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9" name="TextShape 1"/>
          <p:cNvSpPr txBox="1"/>
          <p:nvPr/>
        </p:nvSpPr>
        <p:spPr>
          <a:xfrm>
            <a:off x="5214960" y="2071800"/>
            <a:ext cx="3928680" cy="1060200"/>
          </a:xfrm>
          <a:prstGeom prst="rect">
            <a:avLst/>
          </a:prstGeom>
        </p:spPr>
        <p:txBody>
          <a:bodyPr anchor="ctr"/>
          <a:p>
            <a:pPr algn="ctr">
              <a:lnSpc>
                <a:spcPct val="100000"/>
              </a:lnSpc>
            </a:pPr>
            <a:r>
              <a:rPr lang="fr-FR" sz="3600">
                <a:solidFill>
                  <a:srgbClr val="000000"/>
                </a:solidFill>
                <a:latin typeface="Century Gothic"/>
              </a:rPr>
              <a:t>H(x,4)</a:t>
            </a:r>
            <a:r>
              <a:rPr lang="fr-FR" sz="3600">
                <a:solidFill>
                  <a:srgbClr val="000000"/>
                </a:solidFill>
                <a:latin typeface="Andalus"/>
              </a:rPr>
              <a:t>?</a:t>
            </a:r>
            <a:endParaRPr/>
          </a:p>
        </p:txBody>
      </p:sp>
      <p:pic>
        <p:nvPicPr>
          <p:cNvPr descr="" id="300" name="Picture 3"/>
          <p:cNvPicPr/>
          <p:nvPr/>
        </p:nvPicPr>
        <p:blipFill>
          <a:blip r:embed="rId1"/>
          <a:stretch>
            <a:fillRect/>
          </a:stretch>
        </p:blipFill>
        <p:spPr>
          <a:xfrm>
            <a:off x="899640" y="1214280"/>
            <a:ext cx="4599000" cy="4158360"/>
          </a:xfrm>
          <a:prstGeom prst="rect">
            <a:avLst/>
          </a:prstGeom>
        </p:spPr>
      </p:pic>
      <p:sp>
        <p:nvSpPr>
          <p:cNvPr id="301" name="CustomShape 2"/>
          <p:cNvSpPr/>
          <p:nvPr/>
        </p:nvSpPr>
        <p:spPr>
          <a:xfrm>
            <a:off x="4214880" y="404640"/>
            <a:ext cx="4317120" cy="1064520"/>
          </a:xfrm>
          <a:prstGeom prst="rect">
            <a:avLst/>
          </a:prstGeom>
        </p:spPr>
        <p:txBody>
          <a:bodyPr bIns="45000" lIns="90000" rIns="90000" tIns="45000"/>
          <a:p>
            <a:pPr algn="ctr">
              <a:lnSpc>
                <a:spcPct val="100000"/>
              </a:lnSpc>
            </a:pPr>
            <a:r>
              <a:rPr b="1" lang="fr-FR" sz="3200">
                <a:solidFill>
                  <a:srgbClr val="000000"/>
                </a:solidFill>
                <a:latin typeface="Andalus"/>
              </a:rPr>
              <a:t>الوضعية المجردة </a:t>
            </a:r>
            <a:r>
              <a:rPr b="1" lang="fr-FR" sz="3200">
                <a:solidFill>
                  <a:srgbClr val="ff0000"/>
                </a:solidFill>
                <a:latin typeface="Andalus"/>
              </a:rPr>
              <a:t>:  الوضعية </a:t>
            </a:r>
            <a:r>
              <a:rPr b="1" lang="fr-FR" sz="3200">
                <a:solidFill>
                  <a:srgbClr val="ff0000"/>
                </a:solidFill>
                <a:latin typeface="Andalus"/>
              </a:rPr>
              <a:t>5</a:t>
            </a:r>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6" name="CustomShape 1"/>
          <p:cNvSpPr/>
          <p:nvPr/>
        </p:nvSpPr>
        <p:spPr>
          <a:xfrm>
            <a:off x="6572160" y="363600"/>
            <a:ext cx="2285640" cy="699840"/>
          </a:xfrm>
          <a:prstGeom prst="rect">
            <a:avLst/>
          </a:prstGeom>
        </p:spPr>
        <p:txBody>
          <a:bodyPr bIns="45000" lIns="90000" rIns="90000" tIns="45000"/>
          <a:p>
            <a:pPr algn="r">
              <a:lnSpc>
                <a:spcPct val="100000"/>
              </a:lnSpc>
              <a:buFont typeface="Century Gothic"/>
              <a:buAutoNum type="romanUcPeriod"/>
            </a:pPr>
            <a:r>
              <a:rPr lang="fr-FR" sz="4000">
                <a:solidFill>
                  <a:srgbClr val="ff0000"/>
                </a:solidFill>
                <a:latin typeface="Andalus"/>
              </a:rPr>
              <a:t>مقدمة</a:t>
            </a:r>
            <a:r>
              <a:rPr lang="fr-FR" sz="2800">
                <a:solidFill>
                  <a:srgbClr val="ff0000"/>
                </a:solidFill>
                <a:latin typeface="Andalus"/>
              </a:rPr>
              <a:t> </a:t>
            </a:r>
            <a:endParaRPr/>
          </a:p>
        </p:txBody>
      </p:sp>
      <p:sp>
        <p:nvSpPr>
          <p:cNvPr id="157" name="CustomShape 2"/>
          <p:cNvSpPr/>
          <p:nvPr/>
        </p:nvSpPr>
        <p:spPr>
          <a:xfrm>
            <a:off x="142920" y="937440"/>
            <a:ext cx="8643600" cy="5211360"/>
          </a:xfrm>
          <a:prstGeom prst="rect">
            <a:avLst/>
          </a:prstGeom>
          <a:solidFill>
            <a:srgbClr val="ffffff"/>
          </a:solidFill>
          <a:ln w="25560">
            <a:solidFill>
              <a:srgbClr val="f79646"/>
            </a:solidFill>
            <a:round/>
          </a:ln>
        </p:spPr>
        <p:txBody>
          <a:bodyPr anchor="ctr"/>
          <a:p>
            <a:pPr algn="r">
              <a:lnSpc>
                <a:spcPct val="100000"/>
              </a:lnSpc>
            </a:pPr>
            <a:r>
              <a:rPr lang="fr-FR" sz="2400">
                <a:solidFill>
                  <a:srgbClr val="000000"/>
                </a:solidFill>
                <a:latin typeface="Andalus"/>
                <a:ea typeface="Calibri"/>
              </a:rPr>
              <a:t>إن إشكالية "إعطاء معنى لموارد الرياضيات  ودمجها " تعتبر دائما من بين المشاكل و المعيقات التي تعاني منها المنظومة التربوية المغربية و العالمية على حد سواء. وذالك كون فئة كبيرة من التلاميذ يظلون عاجزين عن نقل معرفتهم الرياضية من داخل أسوار المدرسة  الى خارجها،  النتيجة أن هؤلاء يعتبرون المعارف التي يتلقونها في المدرسة تبقى بعيدة عن حياتهم العملية</a:t>
            </a:r>
            <a:r>
              <a:rPr lang="fr-FR" sz="2400">
                <a:solidFill>
                  <a:srgbClr val="000000"/>
                </a:solidFill>
                <a:latin typeface="Andalus"/>
                <a:ea typeface="Calibri"/>
              </a:rPr>
              <a:t>. </a:t>
            </a:r>
            <a:endParaRPr/>
          </a:p>
          <a:p>
            <a:pPr algn="r">
              <a:lnSpc>
                <a:spcPct val="100000"/>
              </a:lnSpc>
            </a:pPr>
            <a:r>
              <a:rPr lang="fr-FR" sz="2400">
                <a:solidFill>
                  <a:srgbClr val="000000"/>
                </a:solidFill>
                <a:latin typeface="Andalus"/>
                <a:ea typeface="Calibri"/>
              </a:rPr>
              <a:t>وقد جاءت بيداغوجية المقاربة بالكفايات كمحاولة من علماء التربية لتقديم حلول ناجعة لهذه المشكلة عبر تقديم نموذج  يسعى إلى بناء الكفايات عوض الاكتفاء فقط بالتمكن من المعارف</a:t>
            </a:r>
            <a:r>
              <a:rPr lang="fr-FR" sz="2400">
                <a:solidFill>
                  <a:srgbClr val="000000"/>
                </a:solidFill>
                <a:latin typeface="Andalus"/>
                <a:ea typeface="Calibri"/>
              </a:rPr>
              <a:t>.</a:t>
            </a:r>
            <a:endParaRPr/>
          </a:p>
          <a:p>
            <a:pPr algn="r">
              <a:lnSpc>
                <a:spcPct val="100000"/>
              </a:lnSpc>
            </a:pPr>
            <a:r>
              <a:rPr lang="fr-FR" sz="2400">
                <a:solidFill>
                  <a:srgbClr val="000000"/>
                </a:solidFill>
                <a:latin typeface="Andalus"/>
                <a:ea typeface="Calibri"/>
              </a:rPr>
              <a:t> </a:t>
            </a:r>
            <a:r>
              <a:rPr lang="fr-FR" sz="2400">
                <a:solidFill>
                  <a:srgbClr val="000000"/>
                </a:solidFill>
                <a:latin typeface="Andalus"/>
                <a:ea typeface="Calibri"/>
              </a:rPr>
              <a:t>في هذا العمل الذي سنعمل على عرضه سنحاول أن نقدم مؤشرا قد يساعد على تشخيص التمفصل بين مرحلتين أساسيتين في بناء الكفاية، مرحلة إرساء الموارد ومرحلة تعبئة ودمج  هذه الموارد، وذالك عبر استعمال وضعيات محددة، مما سيساهم في تشخيص درجة نماء الكفاية، في أفق مساعدة العاملين في الميدان على تطوير أدائهم المهني. الشيء الذي سيرفع من درجة فعالية هذه المقاربة حتى تحقق الأهداف التي جاءت من أجلها</a:t>
            </a:r>
            <a:r>
              <a:rPr lang="fr-FR" sz="2400">
                <a:solidFill>
                  <a:srgbClr val="000000"/>
                </a:solidFill>
                <a:latin typeface="Andalus"/>
                <a:ea typeface="Calibri"/>
              </a:rPr>
              <a:t>.</a:t>
            </a:r>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8" name="CustomShape 1"/>
          <p:cNvSpPr/>
          <p:nvPr/>
        </p:nvSpPr>
        <p:spPr>
          <a:xfrm>
            <a:off x="5190120" y="843840"/>
            <a:ext cx="3650040" cy="639000"/>
          </a:xfrm>
          <a:prstGeom prst="rect">
            <a:avLst/>
          </a:prstGeom>
        </p:spPr>
        <p:txBody>
          <a:bodyPr bIns="45000" lIns="90000" rIns="90000" tIns="45000" wrap="none"/>
          <a:p>
            <a:pPr algn="r" lvl="1">
              <a:lnSpc>
                <a:spcPct val="100000"/>
              </a:lnSpc>
              <a:buFont typeface="Century Gothic"/>
              <a:buAutoNum type="arabicPeriod"/>
            </a:pPr>
            <a:r>
              <a:rPr lang="fr-FR" sz="3600">
                <a:solidFill>
                  <a:srgbClr val="e46c0a"/>
                </a:solidFill>
                <a:latin typeface="Andalus"/>
              </a:rPr>
              <a:t>تعاريف أساسية</a:t>
            </a:r>
            <a:r>
              <a:rPr lang="fr-FR" sz="3600">
                <a:solidFill>
                  <a:srgbClr val="e46c0a"/>
                </a:solidFill>
                <a:latin typeface="Andalus"/>
              </a:rPr>
              <a:t> </a:t>
            </a:r>
            <a:endParaRPr/>
          </a:p>
        </p:txBody>
      </p:sp>
      <p:sp>
        <p:nvSpPr>
          <p:cNvPr id="159" name="CustomShape 2"/>
          <p:cNvSpPr/>
          <p:nvPr/>
        </p:nvSpPr>
        <p:spPr>
          <a:xfrm>
            <a:off x="1718640" y="500040"/>
            <a:ext cx="8450280" cy="516960"/>
          </a:xfrm>
          <a:prstGeom prst="rect">
            <a:avLst/>
          </a:prstGeom>
        </p:spPr>
        <p:txBody>
          <a:bodyPr bIns="45000" lIns="90000" rIns="90000" tIns="45000" wrap="none"/>
          <a:p>
            <a:pPr algn="r">
              <a:lnSpc>
                <a:spcPct val="100000"/>
              </a:lnSpc>
            </a:pPr>
            <a:r>
              <a:rPr b="1" lang="fr-FR" sz="2800">
                <a:solidFill>
                  <a:srgbClr val="ff0000"/>
                </a:solidFill>
                <a:latin typeface="Andalus"/>
              </a:rPr>
              <a:t>II . </a:t>
            </a:r>
            <a:r>
              <a:rPr b="1" lang="fr-FR" sz="2800">
                <a:solidFill>
                  <a:srgbClr val="ff0000"/>
                </a:solidFill>
                <a:latin typeface="Andalus"/>
              </a:rPr>
              <a:t>قياس القدرة على تعبئة موارد الرياضيات</a:t>
            </a:r>
            <a:r>
              <a:rPr b="1" lang="fr-FR" sz="2800">
                <a:solidFill>
                  <a:srgbClr val="ff0000"/>
                </a:solidFill>
                <a:latin typeface="Andalus"/>
              </a:rPr>
              <a:t> </a:t>
            </a:r>
            <a:endParaRPr/>
          </a:p>
        </p:txBody>
      </p:sp>
      <p:pic>
        <p:nvPicPr>
          <p:cNvPr descr="" id="160" name="Picture 2"/>
          <p:cNvPicPr/>
          <p:nvPr/>
        </p:nvPicPr>
        <p:blipFill>
          <a:blip r:embed="rId1"/>
          <a:stretch>
            <a:fillRect/>
          </a:stretch>
        </p:blipFill>
        <p:spPr>
          <a:xfrm>
            <a:off x="500040" y="1571760"/>
            <a:ext cx="7572240" cy="628200"/>
          </a:xfrm>
          <a:prstGeom prst="rect">
            <a:avLst/>
          </a:prstGeom>
          <a:ln>
            <a:solidFill>
              <a:srgbClr val="e46c0a"/>
            </a:solidFill>
          </a:ln>
        </p:spPr>
      </p:pic>
      <p:pic>
        <p:nvPicPr>
          <p:cNvPr descr="" id="161" name="Picture 6"/>
          <p:cNvPicPr/>
          <p:nvPr/>
        </p:nvPicPr>
        <p:blipFill>
          <a:blip r:embed="rId2"/>
          <a:stretch>
            <a:fillRect/>
          </a:stretch>
        </p:blipFill>
        <p:spPr>
          <a:xfrm>
            <a:off x="500040" y="2854080"/>
            <a:ext cx="7643520" cy="360360"/>
          </a:xfrm>
          <a:prstGeom prst="rect">
            <a:avLst/>
          </a:prstGeom>
          <a:ln>
            <a:solidFill>
              <a:srgbClr val="e46c0a"/>
            </a:solidFill>
          </a:ln>
        </p:spPr>
      </p:pic>
      <p:pic>
        <p:nvPicPr>
          <p:cNvPr descr="" id="162" name="Picture 7"/>
          <p:cNvPicPr/>
          <p:nvPr/>
        </p:nvPicPr>
        <p:blipFill>
          <a:blip r:embed="rId3"/>
          <a:stretch>
            <a:fillRect/>
          </a:stretch>
        </p:blipFill>
        <p:spPr>
          <a:xfrm>
            <a:off x="2214720" y="5214960"/>
            <a:ext cx="5924160" cy="342720"/>
          </a:xfrm>
          <a:prstGeom prst="rect">
            <a:avLst/>
          </a:prstGeom>
          <a:ln>
            <a:solidFill>
              <a:srgbClr val="e46c0a"/>
            </a:solidFill>
          </a:ln>
        </p:spPr>
      </p:pic>
      <p:pic>
        <p:nvPicPr>
          <p:cNvPr descr="" id="163" name="Picture 2"/>
          <p:cNvPicPr/>
          <p:nvPr/>
        </p:nvPicPr>
        <p:blipFill>
          <a:blip r:embed="rId4"/>
          <a:stretch>
            <a:fillRect/>
          </a:stretch>
        </p:blipFill>
        <p:spPr>
          <a:xfrm>
            <a:off x="490680" y="3500280"/>
            <a:ext cx="7581600" cy="1485720"/>
          </a:xfrm>
          <a:prstGeom prst="rect">
            <a:avLst/>
          </a:prstGeom>
          <a:ln>
            <a:solidFill>
              <a:srgbClr val="e46c0a"/>
            </a:solidFill>
          </a:ln>
        </p:spPr>
      </p:pic>
    </p:spTree>
  </p:cSld>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TextShape 1"/>
          <p:cNvSpPr txBox="1"/>
          <p:nvPr/>
        </p:nvSpPr>
        <p:spPr>
          <a:xfrm>
            <a:off x="6858000" y="6769080"/>
            <a:ext cx="2285640" cy="475920"/>
          </a:xfrm>
          <a:prstGeom prst="rect">
            <a:avLst/>
          </a:prstGeom>
        </p:spPr>
        <p:txBody>
          <a:bodyPr bIns="45000" lIns="90000" rIns="90000" tIns="45000"/>
          <a:p>
            <a:pPr>
              <a:lnSpc>
                <a:spcPct val="100000"/>
              </a:lnSpc>
            </a:pPr>
            <a:fld id="{91C1B111-D1C1-4181-9111-01D171F18131}" type="slidenum">
              <a:rPr lang="fr-FR">
                <a:solidFill>
                  <a:srgbClr val="000000"/>
                </a:solidFill>
                <a:latin typeface="Century Gothic"/>
              </a:rPr>
              <a:t>&lt;numéro&gt;</a:t>
            </a:fld>
            <a:endParaRPr/>
          </a:p>
        </p:txBody>
      </p:sp>
      <p:sp>
        <p:nvSpPr>
          <p:cNvPr id="165" name="CustomShape 2"/>
          <p:cNvSpPr/>
          <p:nvPr/>
        </p:nvSpPr>
        <p:spPr>
          <a:xfrm>
            <a:off x="-18360" y="1928880"/>
            <a:ext cx="8871120" cy="516960"/>
          </a:xfrm>
          <a:prstGeom prst="rect">
            <a:avLst/>
          </a:prstGeom>
        </p:spPr>
        <p:txBody>
          <a:bodyPr bIns="45000" lIns="90000" rIns="90000" tIns="45000" wrap="none"/>
          <a:p>
            <a:pPr>
              <a:lnSpc>
                <a:spcPct val="100000"/>
              </a:lnSpc>
            </a:pPr>
            <a:r>
              <a:rPr b="1" lang="fr-FR" sz="2800">
                <a:solidFill>
                  <a:srgbClr val="000000"/>
                </a:solidFill>
                <a:latin typeface="Andalus"/>
              </a:rPr>
              <a:t>الكفاية هي إمكانية تعبئة موارد ودمجها لحل وضعية مشكلة</a:t>
            </a:r>
            <a:endParaRPr/>
          </a:p>
        </p:txBody>
      </p:sp>
      <p:sp>
        <p:nvSpPr>
          <p:cNvPr id="166" name="CustomShape 3"/>
          <p:cNvSpPr/>
          <p:nvPr/>
        </p:nvSpPr>
        <p:spPr>
          <a:xfrm>
            <a:off x="5643720" y="3963960"/>
            <a:ext cx="2808000" cy="12506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b="1" lang="fr-FR" sz="3200">
                <a:solidFill>
                  <a:srgbClr val="ff0000"/>
                </a:solidFill>
                <a:latin typeface="Andalus"/>
              </a:rPr>
              <a:t>تعبئة موارد</a:t>
            </a:r>
            <a:endParaRPr/>
          </a:p>
          <a:p>
            <a:pPr algn="ctr">
              <a:lnSpc>
                <a:spcPct val="100000"/>
              </a:lnSpc>
            </a:pPr>
            <a:endParaRPr/>
          </a:p>
        </p:txBody>
      </p:sp>
      <p:sp>
        <p:nvSpPr>
          <p:cNvPr id="167" name="CustomShape 4"/>
          <p:cNvSpPr/>
          <p:nvPr/>
        </p:nvSpPr>
        <p:spPr>
          <a:xfrm>
            <a:off x="3000240" y="3857760"/>
            <a:ext cx="2445840" cy="133308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b="1" lang="fr-FR" sz="3200">
                <a:solidFill>
                  <a:srgbClr val="ff0000"/>
                </a:solidFill>
                <a:latin typeface="Andalus"/>
              </a:rPr>
              <a:t>إدماج الموارد</a:t>
            </a:r>
            <a:endParaRPr/>
          </a:p>
        </p:txBody>
      </p:sp>
      <p:sp>
        <p:nvSpPr>
          <p:cNvPr id="168" name="CustomShape 5"/>
          <p:cNvSpPr/>
          <p:nvPr/>
        </p:nvSpPr>
        <p:spPr>
          <a:xfrm>
            <a:off x="1230120" y="0"/>
            <a:ext cx="8311680" cy="1004400"/>
          </a:xfrm>
          <a:prstGeom prst="rect">
            <a:avLst/>
          </a:prstGeom>
        </p:spPr>
        <p:txBody>
          <a:bodyPr bIns="45000" lIns="90000" rIns="90000" tIns="45000" wrap="none"/>
          <a:p>
            <a:pPr algn="r">
              <a:lnSpc>
                <a:spcPct val="100000"/>
              </a:lnSpc>
            </a:pPr>
            <a:r>
              <a:rPr b="1" lang="fr-FR" sz="2800">
                <a:solidFill>
                  <a:srgbClr val="ff0000"/>
                </a:solidFill>
                <a:latin typeface="Andalus"/>
              </a:rPr>
              <a:t>II . </a:t>
            </a:r>
            <a:r>
              <a:rPr b="1" lang="fr-FR" sz="2800">
                <a:solidFill>
                  <a:srgbClr val="ff0000"/>
                </a:solidFill>
                <a:latin typeface="Andalus"/>
              </a:rPr>
              <a:t>قياس القدرة على تعبئة موارد الرياضيات</a:t>
            </a:r>
            <a:endParaRPr/>
          </a:p>
          <a:p>
            <a:pPr algn="r">
              <a:lnSpc>
                <a:spcPct val="100000"/>
              </a:lnSpc>
            </a:pPr>
            <a:r>
              <a:rPr lang="fr-FR" sz="3200">
                <a:solidFill>
                  <a:srgbClr val="e46c0a"/>
                </a:solidFill>
                <a:latin typeface="Andalus"/>
              </a:rPr>
              <a:t>2. </a:t>
            </a:r>
            <a:r>
              <a:rPr lang="fr-FR" sz="3200">
                <a:solidFill>
                  <a:srgbClr val="e46c0a"/>
                </a:solidFill>
                <a:latin typeface="Andalus"/>
              </a:rPr>
              <a:t>بناء المفهوم</a:t>
            </a:r>
            <a:r>
              <a:rPr b="1" lang="fr-FR" sz="3200">
                <a:solidFill>
                  <a:srgbClr val="e46c0a"/>
                </a:solidFill>
                <a:latin typeface="Andalus"/>
              </a:rPr>
              <a:t> </a:t>
            </a:r>
            <a:endParaRPr/>
          </a:p>
        </p:txBody>
      </p:sp>
      <p:sp>
        <p:nvSpPr>
          <p:cNvPr id="169" name="CustomShape 6"/>
          <p:cNvSpPr/>
          <p:nvPr/>
        </p:nvSpPr>
        <p:spPr>
          <a:xfrm>
            <a:off x="285840" y="3786120"/>
            <a:ext cx="2499840" cy="13568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b="1" lang="fr-FR" sz="3200">
                <a:solidFill>
                  <a:srgbClr val="ff0000"/>
                </a:solidFill>
                <a:latin typeface="Andalus"/>
              </a:rPr>
              <a:t>وضعية مشكل</a:t>
            </a:r>
            <a:endParaRPr/>
          </a:p>
        </p:txBody>
      </p:sp>
      <p:sp>
        <p:nvSpPr>
          <p:cNvPr id="170" name="CustomShape 7"/>
          <p:cNvSpPr/>
          <p:nvPr/>
        </p:nvSpPr>
        <p:spPr>
          <a:xfrm>
            <a:off x="-18360" y="1928880"/>
            <a:ext cx="8871120" cy="516960"/>
          </a:xfrm>
          <a:prstGeom prst="rect">
            <a:avLst/>
          </a:prstGeom>
        </p:spPr>
        <p:txBody>
          <a:bodyPr bIns="45000" lIns="90000" rIns="90000" tIns="45000" wrap="none"/>
          <a:p>
            <a:pPr>
              <a:lnSpc>
                <a:spcPct val="100000"/>
              </a:lnSpc>
            </a:pPr>
            <a:r>
              <a:rPr b="1" lang="fr-FR" sz="2800">
                <a:solidFill>
                  <a:srgbClr val="000000"/>
                </a:solidFill>
                <a:latin typeface="Andalus"/>
              </a:rPr>
              <a:t>الكفاية هي إمكانية </a:t>
            </a:r>
            <a:r>
              <a:rPr b="1" lang="fr-FR" sz="2800">
                <a:solidFill>
                  <a:srgbClr val="ff0000"/>
                </a:solidFill>
                <a:latin typeface="Andalus"/>
              </a:rPr>
              <a:t>تعبئة موارد </a:t>
            </a:r>
            <a:r>
              <a:rPr b="1" lang="fr-FR" sz="2800">
                <a:solidFill>
                  <a:srgbClr val="000000"/>
                </a:solidFill>
                <a:latin typeface="Andalus"/>
              </a:rPr>
              <a:t>و</a:t>
            </a:r>
            <a:r>
              <a:rPr b="1" lang="fr-FR" sz="2800">
                <a:solidFill>
                  <a:srgbClr val="ff0000"/>
                </a:solidFill>
                <a:latin typeface="Andalus"/>
              </a:rPr>
              <a:t>دمجها</a:t>
            </a:r>
            <a:r>
              <a:rPr b="1" lang="fr-FR" sz="2800">
                <a:solidFill>
                  <a:srgbClr val="000000"/>
                </a:solidFill>
                <a:latin typeface="Andalus"/>
              </a:rPr>
              <a:t> لحل </a:t>
            </a:r>
            <a:r>
              <a:rPr b="1" lang="fr-FR" sz="2800">
                <a:solidFill>
                  <a:srgbClr val="ff0000"/>
                </a:solidFill>
                <a:latin typeface="Andalus"/>
              </a:rPr>
              <a:t>وضعية مشكلة</a:t>
            </a:r>
            <a:endParaRPr/>
          </a:p>
        </p:txBody>
      </p:sp>
    </p:spTree>
  </p:cSld>
  <p:transition>
    <p:wipe dir="r"/>
  </p:transition>
  <p:timing>
    <p:tnLst>
      <p:par>
        <p:cTn dur="indefinite" id="1" nodeType="tmRoot" restart="never">
          <p:childTnLst>
            <p:seq>
              <p:cTn dur="indefinite" id="2" nodeType="mainSeq">
                <p:childTnLst>
                  <p:par>
                    <p:cTn fill="hold" id="3">
                      <p:stCondLst>
                        <p:cond delay="indefinite"/>
                      </p:stCondLst>
                      <p:childTnLst>
                        <p:par>
                          <p:cTn fill="hold" id="4">
                            <p:stCondLst>
                              <p:cond delay="0"/>
                            </p:stCondLst>
                            <p:childTnLst>
                              <p:par>
                                <p:cTn fill="hold" id="5" nodeType="clickEffect" presetClass="entr" presetID="10">
                                  <p:stCondLst>
                                    <p:cond delay="0"/>
                                  </p:stCondLst>
                                  <p:childTnLst>
                                    <p:set>
                                      <p:cBhvr>
                                        <p:cTn dur="1" fill="hold" id="6">
                                          <p:stCondLst>
                                            <p:cond delay="0"/>
                                          </p:stCondLst>
                                        </p:cTn>
                                        <p:tgtEl>
                                          <p:spTgt spid="165">
                                            <p:txEl>
                                              <p:pRg end="54" st="0"/>
                                            </p:txEl>
                                          </p:spTgt>
                                        </p:tgtEl>
                                        <p:attrNameLst>
                                          <p:attrName>style.visibility</p:attrName>
                                        </p:attrNameLst>
                                      </p:cBhvr>
                                      <p:to>
                                        <p:strVal val="visible"/>
                                      </p:to>
                                    </p:set>
                                    <p:animEffect filter="fade" transition="in">
                                      <p:cBhvr additive="repl">
                                        <p:cTn dur="2000" fill="freeze" id="7"/>
                                        <p:tgtEl>
                                          <p:spTgt spid="165">
                                            <p:txEl>
                                              <p:pRg end="54" st="0"/>
                                            </p:txEl>
                                          </p:spTgt>
                                        </p:tgtEl>
                                      </p:cBhvr>
                                    </p:animEffect>
                                  </p:childTnLst>
                                </p:cTn>
                              </p:par>
                            </p:childTnLst>
                          </p:cTn>
                        </p:par>
                      </p:childTnLst>
                    </p:cTn>
                  </p:par>
                  <p:par>
                    <p:cTn fill="hold" id="8">
                      <p:stCondLst>
                        <p:cond delay="indefinite"/>
                      </p:stCondLst>
                      <p:childTnLst>
                        <p:par>
                          <p:cTn fill="hold" id="9">
                            <p:stCondLst>
                              <p:cond delay="0"/>
                            </p:stCondLst>
                            <p:childTnLst>
                              <p:par>
                                <p:cTn fill="hold" id="10" nodeType="clickEffect" presetClass="entr" presetID="1">
                                  <p:stCondLst>
                                    <p:cond delay="0"/>
                                  </p:stCondLst>
                                  <p:childTnLst>
                                    <p:set>
                                      <p:cBhvr>
                                        <p:cTn dur="1" fill="hold" id="11">
                                          <p:stCondLst>
                                            <p:cond delay="0"/>
                                          </p:stCondLst>
                                        </p:cTn>
                                        <p:tgtEl>
                                          <p:spTgt spid="170">
                                            <p:txEl>
                                              <p:pRg end="54" st="0"/>
                                            </p:txEl>
                                          </p:spTgt>
                                        </p:tgtEl>
                                        <p:attrNameLst>
                                          <p:attrName>style.visibility</p:attrName>
                                        </p:attrNameLst>
                                      </p:cBhvr>
                                      <p:to>
                                        <p:strVal val="visible"/>
                                      </p:to>
                                    </p:set>
                                  </p:childTnLst>
                                </p:cTn>
                              </p:par>
                            </p:childTnLst>
                          </p:cTn>
                        </p:par>
                      </p:childTnLst>
                    </p:cTn>
                  </p:par>
                  <p:par>
                    <p:cTn fill="hold" id="12">
                      <p:stCondLst>
                        <p:cond delay="indefinite"/>
                      </p:stCondLst>
                      <p:childTnLst>
                        <p:par>
                          <p:cTn fill="hold" id="13">
                            <p:stCondLst>
                              <p:cond delay="0"/>
                            </p:stCondLst>
                            <p:childTnLst>
                              <p:par>
                                <p:cTn fill="hold" id="14" nodeType="clickEffect" presetClass="entr" presetID="21" presetSubtype="4">
                                  <p:stCondLst>
                                    <p:cond delay="0"/>
                                  </p:stCondLst>
                                  <p:childTnLst>
                                    <p:set>
                                      <p:cBhvr>
                                        <p:cTn dur="1" fill="hold" id="15">
                                          <p:stCondLst>
                                            <p:cond delay="0"/>
                                          </p:stCondLst>
                                        </p:cTn>
                                        <p:tgtEl>
                                          <p:spTgt spid="166"/>
                                        </p:tgtEl>
                                        <p:attrNameLst>
                                          <p:attrName>style.visibility</p:attrName>
                                        </p:attrNameLst>
                                      </p:cBhvr>
                                      <p:to>
                                        <p:strVal val="visible"/>
                                      </p:to>
                                    </p:set>
                                    <p:animEffect filter="wheel(4)" transition="in">
                                      <p:cBhvr additive="repl">
                                        <p:cTn dur="2000" fill="freeze" id="16"/>
                                        <p:tgtEl>
                                          <p:spTgt spid="166"/>
                                        </p:tgtEl>
                                      </p:cBhvr>
                                    </p:animEffect>
                                  </p:childTnLst>
                                </p:cTn>
                              </p:par>
                            </p:childTnLst>
                          </p:cTn>
                        </p:par>
                      </p:childTnLst>
                    </p:cTn>
                  </p:par>
                  <p:par>
                    <p:cTn fill="hold" id="17">
                      <p:stCondLst>
                        <p:cond delay="indefinite"/>
                      </p:stCondLst>
                      <p:childTnLst>
                        <p:par>
                          <p:cTn fill="hold" id="18">
                            <p:stCondLst>
                              <p:cond delay="0"/>
                            </p:stCondLst>
                            <p:childTnLst>
                              <p:par>
                                <p:cTn fill="hold" id="19" nodeType="clickEffect" presetClass="entr" presetID="21" presetSubtype="4">
                                  <p:stCondLst>
                                    <p:cond delay="0"/>
                                  </p:stCondLst>
                                  <p:childTnLst>
                                    <p:set>
                                      <p:cBhvr>
                                        <p:cTn dur="1" fill="hold" id="20">
                                          <p:stCondLst>
                                            <p:cond delay="0"/>
                                          </p:stCondLst>
                                        </p:cTn>
                                        <p:tgtEl>
                                          <p:spTgt spid="167"/>
                                        </p:tgtEl>
                                        <p:attrNameLst>
                                          <p:attrName>style.visibility</p:attrName>
                                        </p:attrNameLst>
                                      </p:cBhvr>
                                      <p:to>
                                        <p:strVal val="visible"/>
                                      </p:to>
                                    </p:set>
                                    <p:animEffect filter="wheel(4)" transition="in">
                                      <p:cBhvr additive="repl">
                                        <p:cTn dur="2000" fill="freeze" id="21"/>
                                        <p:tgtEl>
                                          <p:spTgt spid="167"/>
                                        </p:tgtEl>
                                      </p:cBhvr>
                                    </p:animEffect>
                                  </p:childTnLst>
                                </p:cTn>
                              </p:par>
                            </p:childTnLst>
                          </p:cTn>
                        </p:par>
                      </p:childTnLst>
                    </p:cTn>
                  </p:par>
                  <p:par>
                    <p:cTn fill="hold" id="22">
                      <p:stCondLst>
                        <p:cond delay="indefinite"/>
                      </p:stCondLst>
                      <p:childTnLst>
                        <p:par>
                          <p:cTn fill="hold" id="23">
                            <p:stCondLst>
                              <p:cond delay="0"/>
                            </p:stCondLst>
                            <p:childTnLst>
                              <p:par>
                                <p:cTn fill="hold" id="24" nodeType="clickEffect" presetClass="entr" presetID="21" presetSubtype="4">
                                  <p:stCondLst>
                                    <p:cond delay="0"/>
                                  </p:stCondLst>
                                  <p:childTnLst>
                                    <p:set>
                                      <p:cBhvr>
                                        <p:cTn dur="1" fill="hold" id="25">
                                          <p:stCondLst>
                                            <p:cond delay="0"/>
                                          </p:stCondLst>
                                        </p:cTn>
                                        <p:tgtEl>
                                          <p:spTgt spid="169"/>
                                        </p:tgtEl>
                                        <p:attrNameLst>
                                          <p:attrName>style.visibility</p:attrName>
                                        </p:attrNameLst>
                                      </p:cBhvr>
                                      <p:to>
                                        <p:strVal val="visible"/>
                                      </p:to>
                                    </p:set>
                                    <p:animEffect filter="wheel(4)" transition="in">
                                      <p:cBhvr additive="repl">
                                        <p:cTn dur="2000" fill="freeze" id="26"/>
                                        <p:tgtEl>
                                          <p:spTgt spid="16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1" name="CustomShape 1"/>
          <p:cNvSpPr/>
          <p:nvPr/>
        </p:nvSpPr>
        <p:spPr>
          <a:xfrm>
            <a:off x="395640" y="1397160"/>
            <a:ext cx="6140520" cy="4063680"/>
          </a:xfrm>
          <a:prstGeom prst="rect">
            <a:avLst>
              <a:gd fmla="val 50000" name="adj1"/>
              <a:gd fmla="val 50000" name="adj2"/>
            </a:avLst>
          </a:prstGeom>
          <a:solidFill>
            <a:srgbClr val="4f6228"/>
          </a:solidFill>
        </p:spPr>
      </p:sp>
      <p:sp>
        <p:nvSpPr>
          <p:cNvPr id="172" name="CustomShape 2"/>
          <p:cNvSpPr/>
          <p:nvPr/>
        </p:nvSpPr>
        <p:spPr>
          <a:xfrm>
            <a:off x="395640" y="2604240"/>
            <a:ext cx="1309320" cy="1625400"/>
          </a:xfrm>
          <a:prstGeom prst="rect">
            <a:avLst>
              <a:gd fmla="val 16667" name="adj"/>
            </a:avLst>
          </a:prstGeom>
          <a:solidFill>
            <a:srgbClr val="ffffff"/>
          </a:solidFill>
          <a:ln w="25560">
            <a:solidFill>
              <a:srgbClr val="8ca950"/>
            </a:solidFill>
            <a:round/>
          </a:ln>
        </p:spPr>
        <p:txBody>
          <a:bodyPr anchor="ctr" bIns="79920" lIns="79920" rIns="79920" tIns="79920"/>
          <a:p>
            <a:pPr algn="ctr">
              <a:lnSpc>
                <a:spcPct val="90000"/>
              </a:lnSpc>
            </a:pPr>
            <a:r>
              <a:rPr lang="fr-FR" sz="2100">
                <a:solidFill>
                  <a:srgbClr val="ffffff"/>
                </a:solidFill>
                <a:latin typeface="Century Gothic"/>
              </a:rPr>
              <a:t>تعلم</a:t>
            </a:r>
            <a:endParaRPr/>
          </a:p>
          <a:p>
            <a:pPr algn="ctr">
              <a:lnSpc>
                <a:spcPct val="90000"/>
              </a:lnSpc>
            </a:pPr>
            <a:r>
              <a:rPr lang="fr-FR" sz="2100">
                <a:solidFill>
                  <a:srgbClr val="ffffff"/>
                </a:solidFill>
                <a:latin typeface="Century Gothic"/>
              </a:rPr>
              <a:t> </a:t>
            </a:r>
            <a:r>
              <a:rPr b="1" lang="fr-FR" sz="2100">
                <a:solidFill>
                  <a:srgbClr val="ffffff"/>
                </a:solidFill>
                <a:latin typeface="Andalus"/>
              </a:rPr>
              <a:t>الموارد</a:t>
            </a:r>
            <a:r>
              <a:rPr b="1" lang="fr-FR" sz="2100">
                <a:solidFill>
                  <a:srgbClr val="ffffff"/>
                </a:solidFill>
                <a:latin typeface="Andalus"/>
              </a:rPr>
              <a:t> </a:t>
            </a:r>
            <a:endParaRPr/>
          </a:p>
        </p:txBody>
      </p:sp>
      <p:sp>
        <p:nvSpPr>
          <p:cNvPr id="173" name="CustomShape 3"/>
          <p:cNvSpPr/>
          <p:nvPr/>
        </p:nvSpPr>
        <p:spPr>
          <a:xfrm>
            <a:off x="1879200" y="2571840"/>
            <a:ext cx="1309320" cy="1625400"/>
          </a:xfrm>
          <a:prstGeom prst="rect">
            <a:avLst>
              <a:gd fmla="val 16667" name="adj"/>
            </a:avLst>
          </a:prstGeom>
          <a:solidFill>
            <a:srgbClr val="ffffff"/>
          </a:solidFill>
          <a:ln w="25560">
            <a:solidFill>
              <a:srgbClr val="8ca950"/>
            </a:solidFill>
            <a:round/>
          </a:ln>
        </p:spPr>
        <p:txBody>
          <a:bodyPr anchor="ctr" bIns="79920" lIns="79920" rIns="79920" tIns="79920"/>
          <a:p>
            <a:pPr algn="ctr">
              <a:lnSpc>
                <a:spcPct val="100000"/>
              </a:lnSpc>
            </a:pPr>
            <a:r>
              <a:rPr lang="fr-FR" sz="2100">
                <a:solidFill>
                  <a:srgbClr val="ffffff"/>
                </a:solidFill>
                <a:latin typeface="Andalus"/>
              </a:rPr>
              <a:t>توليف الموارد</a:t>
            </a:r>
            <a:endParaRPr/>
          </a:p>
        </p:txBody>
      </p:sp>
      <p:sp>
        <p:nvSpPr>
          <p:cNvPr id="174" name="CustomShape 4"/>
          <p:cNvSpPr/>
          <p:nvPr/>
        </p:nvSpPr>
        <p:spPr>
          <a:xfrm>
            <a:off x="3385800" y="2709000"/>
            <a:ext cx="1309320" cy="1386000"/>
          </a:xfrm>
          <a:prstGeom prst="rect">
            <a:avLst>
              <a:gd fmla="val 16667" name="adj"/>
            </a:avLst>
          </a:prstGeom>
          <a:solidFill>
            <a:srgbClr val="ffffff"/>
          </a:solidFill>
          <a:ln w="25560">
            <a:solidFill>
              <a:srgbClr val="8ca950"/>
            </a:solidFill>
            <a:round/>
          </a:ln>
        </p:spPr>
        <p:txBody>
          <a:bodyPr anchor="ctr" bIns="79920" lIns="79920" rIns="79920" tIns="79920"/>
          <a:p>
            <a:pPr algn="ctr">
              <a:lnSpc>
                <a:spcPct val="100000"/>
              </a:lnSpc>
            </a:pPr>
            <a:r>
              <a:rPr b="1" lang="fr-FR" sz="2100">
                <a:solidFill>
                  <a:srgbClr val="ffffff"/>
                </a:solidFill>
                <a:latin typeface="Andalus"/>
              </a:rPr>
              <a:t>تعبئة الموارد</a:t>
            </a:r>
            <a:endParaRPr/>
          </a:p>
        </p:txBody>
      </p:sp>
      <p:sp>
        <p:nvSpPr>
          <p:cNvPr id="175" name="CustomShape 5"/>
          <p:cNvSpPr/>
          <p:nvPr/>
        </p:nvSpPr>
        <p:spPr>
          <a:xfrm>
            <a:off x="4831560" y="2616120"/>
            <a:ext cx="1309320" cy="1625400"/>
          </a:xfrm>
          <a:prstGeom prst="rect">
            <a:avLst>
              <a:gd fmla="val 16667" name="adj"/>
            </a:avLst>
          </a:prstGeom>
          <a:solidFill>
            <a:srgbClr val="ffffff"/>
          </a:solidFill>
          <a:ln w="25560">
            <a:solidFill>
              <a:srgbClr val="8ca950"/>
            </a:solidFill>
            <a:round/>
          </a:ln>
        </p:spPr>
        <p:txBody>
          <a:bodyPr anchor="b" bIns="79920" lIns="79920" rIns="79920" tIns="79920"/>
          <a:p>
            <a:pPr algn="ctr">
              <a:lnSpc>
                <a:spcPct val="100000"/>
              </a:lnSpc>
            </a:pPr>
            <a:r>
              <a:rPr b="1" lang="fr-FR" sz="2100">
                <a:solidFill>
                  <a:srgbClr val="ffffff"/>
                </a:solidFill>
                <a:latin typeface="Andalus"/>
              </a:rPr>
              <a:t>دمج الموارد</a:t>
            </a:r>
            <a:endParaRPr/>
          </a:p>
          <a:p>
            <a:pPr algn="ctr">
              <a:lnSpc>
                <a:spcPct val="100000"/>
              </a:lnSpc>
            </a:pPr>
            <a:endParaRPr/>
          </a:p>
        </p:txBody>
      </p:sp>
      <p:sp>
        <p:nvSpPr>
          <p:cNvPr id="176" name="CustomShape 6"/>
          <p:cNvSpPr/>
          <p:nvPr/>
        </p:nvSpPr>
        <p:spPr>
          <a:xfrm>
            <a:off x="6310080" y="2616120"/>
            <a:ext cx="1309320" cy="1625400"/>
          </a:xfrm>
          <a:prstGeom prst="rect">
            <a:avLst>
              <a:gd fmla="val 16667" name="adj"/>
            </a:avLst>
          </a:prstGeom>
          <a:gradFill>
            <a:gsLst>
              <a:gs pos="0">
                <a:srgbClr val="f55955"/>
              </a:gs>
              <a:gs pos="50000">
                <a:srgbClr val="fbd1cf"/>
              </a:gs>
              <a:gs pos="100000">
                <a:srgbClr val="f55955"/>
              </a:gs>
            </a:gsLst>
            <a:lin ang="5400000"/>
          </a:gradFill>
          <a:ln w="10080">
            <a:solidFill>
              <a:srgbClr val="c0504d"/>
            </a:solidFill>
            <a:round/>
          </a:ln>
        </p:spPr>
        <p:txBody>
          <a:bodyPr anchor="ctr" bIns="79920" lIns="79920" rIns="79920" tIns="79920"/>
          <a:p>
            <a:pPr algn="ctr">
              <a:lnSpc>
                <a:spcPct val="100000"/>
              </a:lnSpc>
            </a:pPr>
            <a:r>
              <a:rPr lang="fr-FR" sz="2100">
                <a:solidFill>
                  <a:srgbClr val="000000"/>
                </a:solidFill>
                <a:latin typeface="Century Gothic"/>
              </a:rPr>
              <a:t>الكفاية</a:t>
            </a:r>
            <a:endParaRPr/>
          </a:p>
        </p:txBody>
      </p:sp>
      <p:sp>
        <p:nvSpPr>
          <p:cNvPr id="177" name="CustomShape 7"/>
          <p:cNvSpPr/>
          <p:nvPr/>
        </p:nvSpPr>
        <p:spPr>
          <a:xfrm>
            <a:off x="3492000" y="1268640"/>
            <a:ext cx="999720" cy="571320"/>
          </a:xfrm>
          <a:prstGeom prst="rect">
            <a:avLst>
              <a:gd fmla="val 18750" name="adj1"/>
              <a:gd fmla="val -8333" name="adj2"/>
              <a:gd fmla="val 235576" name="adj3"/>
              <a:gd fmla="val -7388" name="adj4"/>
            </a:avLst>
          </a:prstGeom>
          <a:solidFill>
            <a:srgbClr val="ffffff"/>
          </a:solidFill>
          <a:ln w="25560">
            <a:solidFill>
              <a:srgbClr val="f79646"/>
            </a:solidFill>
            <a:round/>
          </a:ln>
        </p:spPr>
        <p:txBody>
          <a:bodyPr anchor="ctr" bIns="45000" lIns="90000" rIns="90000" tIns="45000"/>
          <a:p>
            <a:pPr algn="ctr">
              <a:lnSpc>
                <a:spcPct val="100000"/>
              </a:lnSpc>
            </a:pPr>
            <a:r>
              <a:rPr b="1" lang="fr-FR" sz="2000">
                <a:solidFill>
                  <a:srgbClr val="ff0000"/>
                </a:solidFill>
                <a:latin typeface="Andalus"/>
              </a:rPr>
              <a:t>وضعيات</a:t>
            </a:r>
            <a:endParaRPr/>
          </a:p>
          <a:p>
            <a:pPr algn="ctr">
              <a:lnSpc>
                <a:spcPct val="100000"/>
              </a:lnSpc>
            </a:pPr>
            <a:endParaRPr/>
          </a:p>
        </p:txBody>
      </p:sp>
      <p:sp>
        <p:nvSpPr>
          <p:cNvPr id="178" name="CustomShape 8"/>
          <p:cNvSpPr/>
          <p:nvPr/>
        </p:nvSpPr>
        <p:spPr>
          <a:xfrm>
            <a:off x="539640" y="1196640"/>
            <a:ext cx="1223640" cy="571320"/>
          </a:xfrm>
          <a:prstGeom prst="rect">
            <a:avLst>
              <a:gd fmla="val 18750" name="adj1"/>
              <a:gd fmla="val -8333" name="adj2"/>
              <a:gd fmla="val 235576" name="adj3"/>
              <a:gd fmla="val -7388" name="adj4"/>
            </a:avLst>
          </a:prstGeom>
          <a:solidFill>
            <a:srgbClr val="ffffff"/>
          </a:solidFill>
          <a:ln w="25560">
            <a:solidFill>
              <a:srgbClr val="f79646"/>
            </a:solidFill>
            <a:round/>
          </a:ln>
        </p:spPr>
        <p:txBody>
          <a:bodyPr anchor="ctr" bIns="45000" lIns="90000" rIns="90000" tIns="45000"/>
          <a:p>
            <a:pPr algn="ctr">
              <a:lnSpc>
                <a:spcPct val="100000"/>
              </a:lnSpc>
            </a:pPr>
            <a:r>
              <a:rPr b="1" lang="fr-FR" sz="2000">
                <a:solidFill>
                  <a:srgbClr val="ff0000"/>
                </a:solidFill>
                <a:latin typeface="Andalus"/>
              </a:rPr>
              <a:t>وضعيات</a:t>
            </a:r>
            <a:endParaRPr/>
          </a:p>
          <a:p>
            <a:pPr algn="ctr">
              <a:lnSpc>
                <a:spcPct val="100000"/>
              </a:lnSpc>
            </a:pPr>
            <a:r>
              <a:rPr b="1" lang="fr-FR" sz="2000">
                <a:solidFill>
                  <a:srgbClr val="ff0000"/>
                </a:solidFill>
                <a:latin typeface="Andalus"/>
              </a:rPr>
              <a:t>ديداكتيكية</a:t>
            </a:r>
            <a:endParaRPr/>
          </a:p>
        </p:txBody>
      </p:sp>
      <p:sp>
        <p:nvSpPr>
          <p:cNvPr id="179" name="CustomShape 9"/>
          <p:cNvSpPr/>
          <p:nvPr/>
        </p:nvSpPr>
        <p:spPr>
          <a:xfrm>
            <a:off x="5004000" y="1268640"/>
            <a:ext cx="999720" cy="571320"/>
          </a:xfrm>
          <a:prstGeom prst="rect">
            <a:avLst>
              <a:gd fmla="val 18750" name="adj1"/>
              <a:gd fmla="val -8333" name="adj2"/>
              <a:gd fmla="val 235576" name="adj3"/>
              <a:gd fmla="val -7388" name="adj4"/>
            </a:avLst>
          </a:prstGeom>
          <a:solidFill>
            <a:srgbClr val="ffffff"/>
          </a:solidFill>
          <a:ln w="25560">
            <a:solidFill>
              <a:srgbClr val="f79646"/>
            </a:solidFill>
            <a:round/>
          </a:ln>
        </p:spPr>
        <p:txBody>
          <a:bodyPr anchor="ctr" bIns="45000" lIns="90000" rIns="90000" tIns="45000"/>
          <a:p>
            <a:pPr algn="ctr">
              <a:lnSpc>
                <a:spcPct val="100000"/>
              </a:lnSpc>
            </a:pPr>
            <a:r>
              <a:rPr b="1" lang="fr-FR" sz="2000">
                <a:solidFill>
                  <a:srgbClr val="ff0000"/>
                </a:solidFill>
                <a:latin typeface="Andalus"/>
              </a:rPr>
              <a:t>وضعيات</a:t>
            </a:r>
            <a:endParaRPr/>
          </a:p>
          <a:p>
            <a:pPr algn="ctr">
              <a:lnSpc>
                <a:spcPct val="100000"/>
              </a:lnSpc>
            </a:pPr>
            <a:r>
              <a:rPr b="1" lang="fr-FR" sz="2000">
                <a:solidFill>
                  <a:srgbClr val="ff0000"/>
                </a:solidFill>
                <a:latin typeface="Andalus"/>
              </a:rPr>
              <a:t>اد</a:t>
            </a:r>
            <a:r>
              <a:rPr b="1" lang="fr-FR" sz="2000">
                <a:solidFill>
                  <a:srgbClr val="ff0000"/>
                </a:solidFill>
                <a:latin typeface="Andalus"/>
              </a:rPr>
              <a:t>.</a:t>
            </a:r>
            <a:endParaRPr/>
          </a:p>
        </p:txBody>
      </p:sp>
      <p:sp>
        <p:nvSpPr>
          <p:cNvPr id="180" name="CustomShape 10"/>
          <p:cNvSpPr/>
          <p:nvPr/>
        </p:nvSpPr>
        <p:spPr>
          <a:xfrm>
            <a:off x="7524360" y="1196640"/>
            <a:ext cx="999720" cy="571320"/>
          </a:xfrm>
          <a:prstGeom prst="rect">
            <a:avLst>
              <a:gd fmla="val 18750" name="adj1"/>
              <a:gd fmla="val -8333" name="adj2"/>
              <a:gd fmla="val 235576" name="adj3"/>
              <a:gd fmla="val -7388" name="adj4"/>
            </a:avLst>
          </a:prstGeom>
          <a:solidFill>
            <a:srgbClr val="ffffff"/>
          </a:solidFill>
          <a:ln w="25560">
            <a:solidFill>
              <a:srgbClr val="f79646"/>
            </a:solidFill>
            <a:round/>
          </a:ln>
        </p:spPr>
        <p:txBody>
          <a:bodyPr anchor="ctr" bIns="45000" lIns="90000" rIns="90000" tIns="45000"/>
          <a:p>
            <a:pPr algn="ctr">
              <a:lnSpc>
                <a:spcPct val="100000"/>
              </a:lnSpc>
            </a:pPr>
            <a:r>
              <a:rPr b="1" lang="fr-FR" sz="2000">
                <a:solidFill>
                  <a:srgbClr val="ff0000"/>
                </a:solidFill>
                <a:latin typeface="Andalus"/>
              </a:rPr>
              <a:t>وضعيات</a:t>
            </a:r>
            <a:endParaRPr/>
          </a:p>
          <a:p>
            <a:pPr algn="ctr">
              <a:lnSpc>
                <a:spcPct val="100000"/>
              </a:lnSpc>
            </a:pPr>
            <a:r>
              <a:rPr b="1" lang="fr-FR" sz="2000">
                <a:solidFill>
                  <a:srgbClr val="ff0000"/>
                </a:solidFill>
                <a:latin typeface="Andalus"/>
              </a:rPr>
              <a:t>ت.ك</a:t>
            </a:r>
            <a:endParaRPr/>
          </a:p>
        </p:txBody>
      </p:sp>
      <p:sp>
        <p:nvSpPr>
          <p:cNvPr id="181" name="CustomShape 11"/>
          <p:cNvSpPr/>
          <p:nvPr/>
        </p:nvSpPr>
        <p:spPr>
          <a:xfrm>
            <a:off x="6143760" y="2589120"/>
            <a:ext cx="1461960" cy="1625400"/>
          </a:xfrm>
          <a:prstGeom prst="rect">
            <a:avLst>
              <a:gd fmla="val 16667" name="adj"/>
            </a:avLst>
          </a:prstGeom>
          <a:gradFill>
            <a:gsLst>
              <a:gs pos="0">
                <a:srgbClr val="f55955"/>
              </a:gs>
              <a:gs pos="50000">
                <a:srgbClr val="fbd1cf"/>
              </a:gs>
              <a:gs pos="100000">
                <a:srgbClr val="f55955"/>
              </a:gs>
            </a:gsLst>
            <a:lin ang="5400000"/>
          </a:gradFill>
          <a:ln w="10080">
            <a:solidFill>
              <a:srgbClr val="c0504d"/>
            </a:solidFill>
            <a:round/>
          </a:ln>
        </p:spPr>
      </p:sp>
      <p:sp>
        <p:nvSpPr>
          <p:cNvPr id="182" name="CustomShape 12"/>
          <p:cNvSpPr/>
          <p:nvPr/>
        </p:nvSpPr>
        <p:spPr>
          <a:xfrm>
            <a:off x="6215040" y="2660760"/>
            <a:ext cx="1319040" cy="1482480"/>
          </a:xfrm>
          <a:prstGeom prst="rect">
            <a:avLst/>
          </a:prstGeom>
        </p:spPr>
        <p:txBody>
          <a:bodyPr anchor="ctr" bIns="91440" tIns="91440"/>
          <a:p>
            <a:pPr algn="ctr">
              <a:lnSpc>
                <a:spcPct val="100000"/>
              </a:lnSpc>
            </a:pPr>
            <a:r>
              <a:rPr lang="fr-FR" sz="2800">
                <a:solidFill>
                  <a:srgbClr val="000000"/>
                </a:solidFill>
                <a:latin typeface="Andalus"/>
              </a:rPr>
              <a:t>الكفاية</a:t>
            </a:r>
            <a:endParaRPr/>
          </a:p>
        </p:txBody>
      </p:sp>
      <p:sp>
        <p:nvSpPr>
          <p:cNvPr id="183" name="CustomShape 13"/>
          <p:cNvSpPr/>
          <p:nvPr/>
        </p:nvSpPr>
        <p:spPr>
          <a:xfrm>
            <a:off x="4572000" y="1240200"/>
            <a:ext cx="2857320" cy="45360"/>
          </a:xfrm>
          <a:prstGeom prst="rect">
            <a:avLst>
              <a:gd fmla="val 50000" name="adj1"/>
              <a:gd fmla="val 50000" name="adj2"/>
            </a:avLst>
          </a:prstGeom>
          <a:solidFill>
            <a:srgbClr val="f79646"/>
          </a:solidFill>
          <a:ln w="25560">
            <a:solidFill>
              <a:srgbClr val="b66e33"/>
            </a:solidFill>
            <a:round/>
          </a:ln>
        </p:spPr>
      </p:sp>
      <p:sp>
        <p:nvSpPr>
          <p:cNvPr id="184" name="CustomShape 14"/>
          <p:cNvSpPr/>
          <p:nvPr/>
        </p:nvSpPr>
        <p:spPr>
          <a:xfrm>
            <a:off x="1979640" y="1196640"/>
            <a:ext cx="999720" cy="571320"/>
          </a:xfrm>
          <a:prstGeom prst="rect">
            <a:avLst>
              <a:gd fmla="val 18750" name="adj1"/>
              <a:gd fmla="val -8333" name="adj2"/>
              <a:gd fmla="val 235576" name="adj3"/>
              <a:gd fmla="val -7388" name="adj4"/>
            </a:avLst>
          </a:prstGeom>
          <a:solidFill>
            <a:srgbClr val="ffffff"/>
          </a:solidFill>
          <a:ln w="25560">
            <a:solidFill>
              <a:srgbClr val="f79646"/>
            </a:solidFill>
            <a:round/>
          </a:ln>
        </p:spPr>
        <p:txBody>
          <a:bodyPr anchor="ctr" bIns="45000" lIns="90000" rIns="90000" tIns="45000"/>
          <a:p>
            <a:pPr algn="ctr">
              <a:lnSpc>
                <a:spcPct val="100000"/>
              </a:lnSpc>
            </a:pPr>
            <a:r>
              <a:rPr b="1" lang="fr-FR" sz="2000">
                <a:solidFill>
                  <a:srgbClr val="ff0000"/>
                </a:solidFill>
                <a:latin typeface="Andalus"/>
              </a:rPr>
              <a:t>وضعيات</a:t>
            </a:r>
            <a:endParaRPr/>
          </a:p>
        </p:txBody>
      </p:sp>
    </p:spTree>
  </p:cSld>
  <p:timing>
    <p:tnLst>
      <p:par>
        <p:cTn dur="indefinite" id="27" nodeType="tmRoot" restart="never">
          <p:childTnLst>
            <p:seq>
              <p:cTn dur="indefinite" id="28" nodeType="mainSeq">
                <p:childTnLst>
                  <p:par>
                    <p:cTn fill="hold" id="29">
                      <p:stCondLst>
                        <p:cond delay="indefinite"/>
                      </p:stCondLst>
                      <p:childTnLst>
                        <p:par>
                          <p:cTn fill="hold" id="30">
                            <p:stCondLst>
                              <p:cond delay="0"/>
                            </p:stCondLst>
                            <p:childTnLst>
                              <p:par>
                                <p:cTn fill="hold" id="31" nodeType="clickEffect" presetClass="entr" presetID="10">
                                  <p:stCondLst>
                                    <p:cond delay="0"/>
                                  </p:stCondLst>
                                  <p:childTnLst>
                                    <p:set>
                                      <p:cBhvr>
                                        <p:cTn dur="1" fill="hold" id="32">
                                          <p:stCondLst>
                                            <p:cond delay="0"/>
                                          </p:stCondLst>
                                        </p:cTn>
                                        <p:tgtEl>
                                          <p:spTgt spid="-1"/>
                                        </p:tgtEl>
                                        <p:attrNameLst>
                                          <p:attrName>style.visibility</p:attrName>
                                        </p:attrNameLst>
                                      </p:cBhvr>
                                      <p:to>
                                        <p:strVal val="visible"/>
                                      </p:to>
                                    </p:set>
                                    <p:animEffect filter="fade" transition="in">
                                      <p:cBhvr additive="repl">
                                        <p:cTn dur="2000" fill="freeze" id="33"/>
                                        <p:tgtEl>
                                          <p:spTgt spid="-1"/>
                                        </p:tgtEl>
                                      </p:cBhvr>
                                    </p:animEffect>
                                  </p:childTnLst>
                                </p:cTn>
                              </p:par>
                            </p:childTnLst>
                          </p:cTn>
                        </p:par>
                      </p:childTnLst>
                    </p:cTn>
                  </p:par>
                  <p:par>
                    <p:cTn fill="hold" id="34">
                      <p:stCondLst>
                        <p:cond delay="indefinite"/>
                      </p:stCondLst>
                      <p:childTnLst>
                        <p:par>
                          <p:cTn fill="hold" id="35">
                            <p:stCondLst>
                              <p:cond delay="0"/>
                            </p:stCondLst>
                            <p:childTnLst>
                              <p:par>
                                <p:cTn fill="hold" id="36" nodeType="clickEffect" presetClass="entr" presetID="10">
                                  <p:stCondLst>
                                    <p:cond delay="0"/>
                                  </p:stCondLst>
                                  <p:childTnLst>
                                    <p:set>
                                      <p:cBhvr>
                                        <p:cTn dur="1" fill="hold" id="37">
                                          <p:stCondLst>
                                            <p:cond delay="0"/>
                                          </p:stCondLst>
                                        </p:cTn>
                                        <p:tgtEl>
                                          <p:spTgt spid="177"/>
                                        </p:tgtEl>
                                        <p:attrNameLst>
                                          <p:attrName>style.visibility</p:attrName>
                                        </p:attrNameLst>
                                      </p:cBhvr>
                                      <p:to>
                                        <p:strVal val="visible"/>
                                      </p:to>
                                    </p:set>
                                    <p:animEffect filter="fade" transition="in">
                                      <p:cBhvr additive="repl">
                                        <p:cTn dur="2000" fill="freeze" id="38"/>
                                        <p:tgtEl>
                                          <p:spTgt spid="177"/>
                                        </p:tgtEl>
                                      </p:cBhvr>
                                    </p:animEffect>
                                  </p:childTnLst>
                                </p:cTn>
                              </p:par>
                              <p:par>
                                <p:cTn fill="hold" id="39" nodeType="withEffect" presetClass="entr" presetID="10">
                                  <p:stCondLst>
                                    <p:cond delay="0"/>
                                  </p:stCondLst>
                                  <p:childTnLst>
                                    <p:set>
                                      <p:cBhvr>
                                        <p:cTn dur="1" fill="hold" id="40">
                                          <p:stCondLst>
                                            <p:cond delay="0"/>
                                          </p:stCondLst>
                                        </p:cTn>
                                        <p:tgtEl>
                                          <p:spTgt spid="178"/>
                                        </p:tgtEl>
                                        <p:attrNameLst>
                                          <p:attrName>style.visibility</p:attrName>
                                        </p:attrNameLst>
                                      </p:cBhvr>
                                      <p:to>
                                        <p:strVal val="visible"/>
                                      </p:to>
                                    </p:set>
                                    <p:animEffect filter="fade" transition="in">
                                      <p:cBhvr additive="repl">
                                        <p:cTn dur="2000" fill="freeze" id="41"/>
                                        <p:tgtEl>
                                          <p:spTgt spid="178"/>
                                        </p:tgtEl>
                                      </p:cBhvr>
                                    </p:animEffect>
                                  </p:childTnLst>
                                </p:cTn>
                              </p:par>
                              <p:par>
                                <p:cTn fill="hold" id="42" nodeType="withEffect" presetClass="entr" presetID="10">
                                  <p:stCondLst>
                                    <p:cond delay="0"/>
                                  </p:stCondLst>
                                  <p:childTnLst>
                                    <p:set>
                                      <p:cBhvr>
                                        <p:cTn dur="1" fill="hold" id="43">
                                          <p:stCondLst>
                                            <p:cond delay="0"/>
                                          </p:stCondLst>
                                        </p:cTn>
                                        <p:tgtEl>
                                          <p:spTgt spid="179"/>
                                        </p:tgtEl>
                                        <p:attrNameLst>
                                          <p:attrName>style.visibility</p:attrName>
                                        </p:attrNameLst>
                                      </p:cBhvr>
                                      <p:to>
                                        <p:strVal val="visible"/>
                                      </p:to>
                                    </p:set>
                                    <p:animEffect filter="fade" transition="in">
                                      <p:cBhvr additive="repl">
                                        <p:cTn dur="2000" fill="freeze" id="44"/>
                                        <p:tgtEl>
                                          <p:spTgt spid="179"/>
                                        </p:tgtEl>
                                      </p:cBhvr>
                                    </p:animEffect>
                                  </p:childTnLst>
                                </p:cTn>
                              </p:par>
                              <p:par>
                                <p:cTn fill="hold" id="45" nodeType="withEffect" presetClass="entr" presetID="10">
                                  <p:stCondLst>
                                    <p:cond delay="0"/>
                                  </p:stCondLst>
                                  <p:childTnLst>
                                    <p:set>
                                      <p:cBhvr>
                                        <p:cTn dur="1" fill="hold" id="46">
                                          <p:stCondLst>
                                            <p:cond delay="0"/>
                                          </p:stCondLst>
                                        </p:cTn>
                                        <p:tgtEl>
                                          <p:spTgt spid="180"/>
                                        </p:tgtEl>
                                        <p:attrNameLst>
                                          <p:attrName>style.visibility</p:attrName>
                                        </p:attrNameLst>
                                      </p:cBhvr>
                                      <p:to>
                                        <p:strVal val="visible"/>
                                      </p:to>
                                    </p:set>
                                    <p:animEffect filter="fade" transition="in">
                                      <p:cBhvr additive="repl">
                                        <p:cTn dur="2000" fill="freeze" id="47"/>
                                        <p:tgtEl>
                                          <p:spTgt spid="180"/>
                                        </p:tgtEl>
                                      </p:cBhvr>
                                    </p:animEffect>
                                  </p:childTnLst>
                                </p:cTn>
                              </p:par>
                              <p:par>
                                <p:cTn fill="hold" id="48" nodeType="withEffect" presetClass="entr" presetID="10">
                                  <p:stCondLst>
                                    <p:cond delay="0"/>
                                  </p:stCondLst>
                                  <p:childTnLst>
                                    <p:set>
                                      <p:cBhvr>
                                        <p:cTn dur="1" fill="hold" id="49">
                                          <p:stCondLst>
                                            <p:cond delay="0"/>
                                          </p:stCondLst>
                                        </p:cTn>
                                        <p:tgtEl>
                                          <p:spTgt spid="184"/>
                                        </p:tgtEl>
                                        <p:attrNameLst>
                                          <p:attrName>style.visibility</p:attrName>
                                        </p:attrNameLst>
                                      </p:cBhvr>
                                      <p:to>
                                        <p:strVal val="visible"/>
                                      </p:to>
                                    </p:set>
                                    <p:animEffect filter="fade" transition="in">
                                      <p:cBhvr additive="repl">
                                        <p:cTn dur="2000" fill="freeze" id="50"/>
                                        <p:tgtEl>
                                          <p:spTgt spid="184"/>
                                        </p:tgtEl>
                                      </p:cBhvr>
                                    </p:animEffect>
                                  </p:childTnLst>
                                </p:cTn>
                              </p:par>
                            </p:childTnLst>
                          </p:cTn>
                        </p:par>
                      </p:childTnLst>
                    </p:cTn>
                  </p:par>
                  <p:par>
                    <p:cTn fill="hold" id="51">
                      <p:stCondLst>
                        <p:cond delay="indefinite"/>
                      </p:stCondLst>
                      <p:childTnLst>
                        <p:par>
                          <p:cTn fill="hold" id="52">
                            <p:stCondLst>
                              <p:cond delay="0"/>
                            </p:stCondLst>
                            <p:childTnLst>
                              <p:par>
                                <p:cTn fill="hold" id="53" nodeType="clickEffect" presetClass="emph" presetID="24">
                                  <p:stCondLst>
                                    <p:cond delay="0"/>
                                  </p:stCondLst>
                                  <p:childTnLst>
                                    <p:set>
                                      <p:cBhvr>
                                        <p:cTn dur="500" fill="hold" id="54"/>
                                        <p:tgtEl>
                                          <p:spTgt spid="177"/>
                                        </p:tgtEl>
                                        <p:attrNameLst>
                                          <p:attrName/>
                                        </p:attrNameLst>
                                      </p:cBhvr>
                                      <p:to/>
                                    </p:set>
                                  </p:childTnLst>
                                </p:cTn>
                              </p:par>
                              <p:par>
                                <p:cTn fill="hold" id="55" nodeType="withEffect" presetClass="emph" presetID="24">
                                  <p:stCondLst>
                                    <p:cond delay="0"/>
                                  </p:stCondLst>
                                  <p:childTnLst>
                                    <p:set>
                                      <p:cBhvr>
                                        <p:cTn dur="500" fill="hold" id="56"/>
                                        <p:tgtEl>
                                          <p:spTgt spid="180"/>
                                        </p:tgtEl>
                                        <p:attrNameLst>
                                          <p:attrName/>
                                        </p:attrNameLst>
                                      </p:cBhvr>
                                      <p:to/>
                                    </p:set>
                                  </p:childTnLst>
                                </p:cTn>
                              </p:par>
                            </p:childTnLst>
                          </p:cTn>
                        </p:par>
                      </p:childTnLst>
                    </p:cTn>
                  </p:par>
                  <p:par>
                    <p:cTn fill="hold" id="57">
                      <p:stCondLst>
                        <p:cond delay="indefinite"/>
                      </p:stCondLst>
                      <p:childTnLst>
                        <p:par>
                          <p:cTn fill="hold" id="58">
                            <p:stCondLst>
                              <p:cond delay="0"/>
                            </p:stCondLst>
                            <p:childTnLst>
                              <p:par>
                                <p:cTn fill="hold" id="59" nodeType="clickEffect" presetClass="exit" presetID="10">
                                  <p:stCondLst>
                                    <p:cond delay="0"/>
                                  </p:stCondLst>
                                  <p:childTnLst>
                                    <p:animEffect filter="fade" transition="in">
                                      <p:cBhvr additive="repl">
                                        <p:cTn dur="2000" fill="freeze" id="60"/>
                                        <p:tgtEl>
                                          <p:spTgt spid="178"/>
                                        </p:tgtEl>
                                      </p:cBhvr>
                                    </p:animEffect>
                                    <p:set>
                                      <p:cBhvr>
                                        <p:cTn dur="1" fill="hold" id="61">
                                          <p:stCondLst>
                                            <p:cond delay="1999"/>
                                          </p:stCondLst>
                                        </p:cTn>
                                        <p:tgtEl>
                                          <p:spTgt spid="178"/>
                                        </p:tgtEl>
                                        <p:attrNameLst>
                                          <p:attrName>style.visibility</p:attrName>
                                        </p:attrNameLst>
                                      </p:cBhvr>
                                      <p:to>
                                        <p:strVal val="hidden"/>
                                      </p:to>
                                    </p:set>
                                  </p:childTnLst>
                                </p:cTn>
                              </p:par>
                              <p:par>
                                <p:cTn fill="hold" id="62" nodeType="withEffect" presetClass="exit" presetID="10">
                                  <p:stCondLst>
                                    <p:cond delay="0"/>
                                  </p:stCondLst>
                                  <p:childTnLst>
                                    <p:animEffect filter="fade" transition="in">
                                      <p:cBhvr additive="repl">
                                        <p:cTn dur="2000" fill="freeze" id="63"/>
                                        <p:tgtEl>
                                          <p:spTgt spid="184"/>
                                        </p:tgtEl>
                                      </p:cBhvr>
                                    </p:animEffect>
                                    <p:set>
                                      <p:cBhvr>
                                        <p:cTn dur="1" fill="hold" id="64">
                                          <p:stCondLst>
                                            <p:cond delay="1999"/>
                                          </p:stCondLst>
                                        </p:cTn>
                                        <p:tgtEl>
                                          <p:spTgt spid="184"/>
                                        </p:tgtEl>
                                        <p:attrNameLst>
                                          <p:attrName>style.visibility</p:attrName>
                                        </p:attrNameLst>
                                      </p:cBhvr>
                                      <p:to>
                                        <p:strVal val="hidden"/>
                                      </p:to>
                                    </p:set>
                                  </p:childTnLst>
                                </p:cTn>
                              </p:par>
                              <p:par>
                                <p:cTn fill="hold" id="65" nodeType="withEffect" presetClass="exit" presetID="10">
                                  <p:stCondLst>
                                    <p:cond delay="0"/>
                                  </p:stCondLst>
                                  <p:childTnLst>
                                    <p:animEffect filter="fade" transition="in">
                                      <p:cBhvr additive="repl">
                                        <p:cTn dur="2000" fill="freeze" id="66"/>
                                        <p:tgtEl>
                                          <p:spTgt spid="179"/>
                                        </p:tgtEl>
                                      </p:cBhvr>
                                    </p:animEffect>
                                    <p:set>
                                      <p:cBhvr>
                                        <p:cTn dur="1" fill="hold" id="67">
                                          <p:stCondLst>
                                            <p:cond delay="1999"/>
                                          </p:stCondLst>
                                        </p:cTn>
                                        <p:tgtEl>
                                          <p:spTgt spid="179"/>
                                        </p:tgtEl>
                                        <p:attrNameLst>
                                          <p:attrName>style.visibility</p:attrName>
                                        </p:attrNameLst>
                                      </p:cBhvr>
                                      <p:to>
                                        <p:strVal val="hidden"/>
                                      </p:to>
                                    </p:set>
                                  </p:childTnLst>
                                </p:cTn>
                              </p:par>
                              <p:par>
                                <p:cTn fill="hold" id="68" nodeType="withEffect" presetClass="entr" presetID="10">
                                  <p:stCondLst>
                                    <p:cond delay="0"/>
                                  </p:stCondLst>
                                  <p:childTnLst>
                                    <p:set>
                                      <p:cBhvr>
                                        <p:cTn dur="1" fill="hold" id="69">
                                          <p:stCondLst>
                                            <p:cond delay="0"/>
                                          </p:stCondLst>
                                        </p:cTn>
                                        <p:tgtEl>
                                          <p:spTgt spid="183"/>
                                        </p:tgtEl>
                                        <p:attrNameLst>
                                          <p:attrName>style.visibility</p:attrName>
                                        </p:attrNameLst>
                                      </p:cBhvr>
                                      <p:to>
                                        <p:strVal val="visible"/>
                                      </p:to>
                                    </p:set>
                                    <p:animEffect filter="fade" transition="in">
                                      <p:cBhvr additive="repl">
                                        <p:cTn dur="2000" fill="freeze" id="70"/>
                                        <p:tgtEl>
                                          <p:spTgt spid="1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CustomShape 1"/>
          <p:cNvSpPr/>
          <p:nvPr/>
        </p:nvSpPr>
        <p:spPr>
          <a:xfrm>
            <a:off x="1127520" y="1785960"/>
            <a:ext cx="1499760" cy="20714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lang="fr-FR">
                <a:solidFill>
                  <a:srgbClr val="000000"/>
                </a:solidFill>
                <a:latin typeface="Andalus"/>
              </a:rPr>
              <a:t>المدرسة</a:t>
            </a:r>
            <a:endParaRPr/>
          </a:p>
          <a:p>
            <a:pPr algn="ctr">
              <a:lnSpc>
                <a:spcPct val="100000"/>
              </a:lnSpc>
            </a:pPr>
            <a:r>
              <a:rPr lang="fr-FR">
                <a:solidFill>
                  <a:srgbClr val="000000"/>
                </a:solidFill>
                <a:latin typeface="Andalus"/>
              </a:rPr>
              <a:t>	</a:t>
            </a:r>
            <a:endParaRPr/>
          </a:p>
        </p:txBody>
      </p:sp>
      <p:sp>
        <p:nvSpPr>
          <p:cNvPr id="186" name="CustomShape 2"/>
          <p:cNvSpPr/>
          <p:nvPr/>
        </p:nvSpPr>
        <p:spPr>
          <a:xfrm>
            <a:off x="2786040" y="2714760"/>
            <a:ext cx="2142720" cy="356760"/>
          </a:xfrm>
          <a:prstGeom prst="rect">
            <a:avLst>
              <a:gd fmla="val 50000" name="adj1"/>
              <a:gd fmla="val 50000" name="adj2"/>
            </a:avLst>
          </a:prstGeom>
          <a:gradFill>
            <a:gsLst>
              <a:gs pos="0">
                <a:srgbClr val="f55955"/>
              </a:gs>
              <a:gs pos="50000">
                <a:srgbClr val="fbd1cf"/>
              </a:gs>
              <a:gs pos="100000">
                <a:srgbClr val="f55955"/>
              </a:gs>
            </a:gsLst>
            <a:lin ang="5400000"/>
          </a:gradFill>
          <a:ln w="10080">
            <a:solidFill>
              <a:srgbClr val="c0504d"/>
            </a:solidFill>
            <a:round/>
          </a:ln>
        </p:spPr>
      </p:sp>
      <p:sp>
        <p:nvSpPr>
          <p:cNvPr id="187" name="Line 3"/>
          <p:cNvSpPr/>
          <p:nvPr/>
        </p:nvSpPr>
        <p:spPr>
          <a:xfrm>
            <a:off x="5000400" y="1500120"/>
            <a:ext cx="71640" cy="3429000"/>
          </a:xfrm>
          <a:prstGeom prst="line">
            <a:avLst/>
          </a:prstGeom>
          <a:ln w="10080">
            <a:solidFill>
              <a:srgbClr val="4f81bd"/>
            </a:solidFill>
            <a:round/>
          </a:ln>
        </p:spPr>
      </p:sp>
      <p:sp>
        <p:nvSpPr>
          <p:cNvPr id="188" name="Line 4"/>
          <p:cNvSpPr/>
          <p:nvPr/>
        </p:nvSpPr>
        <p:spPr>
          <a:xfrm>
            <a:off x="2714400" y="1571400"/>
            <a:ext cx="71640" cy="3429000"/>
          </a:xfrm>
          <a:prstGeom prst="line">
            <a:avLst/>
          </a:prstGeom>
          <a:ln w="10080">
            <a:solidFill>
              <a:srgbClr val="4f81bd"/>
            </a:solidFill>
            <a:round/>
          </a:ln>
        </p:spPr>
      </p:sp>
      <p:sp>
        <p:nvSpPr>
          <p:cNvPr id="189" name="CustomShape 5"/>
          <p:cNvSpPr/>
          <p:nvPr/>
        </p:nvSpPr>
        <p:spPr>
          <a:xfrm>
            <a:off x="5357880" y="1785960"/>
            <a:ext cx="1499760" cy="20714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lang="fr-FR">
                <a:solidFill>
                  <a:srgbClr val="000000"/>
                </a:solidFill>
                <a:latin typeface="Andalus"/>
              </a:rPr>
              <a:t>الحياة العملية</a:t>
            </a:r>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0" name="CustomShape 1"/>
          <p:cNvSpPr/>
          <p:nvPr/>
        </p:nvSpPr>
        <p:spPr>
          <a:xfrm>
            <a:off x="3019320" y="2274120"/>
            <a:ext cx="3345840" cy="3345840"/>
          </a:xfrm>
          <a:prstGeom prst="rect">
            <a:avLst>
              <a:gd fmla="val 11880000" name="adj1"/>
              <a:gd fmla="val 16200000" name="adj2"/>
              <a:gd fmla="val 4636" name="adj3"/>
            </a:avLst>
          </a:prstGeom>
          <a:solidFill>
            <a:srgbClr val="f79646"/>
          </a:solidFill>
        </p:spPr>
      </p:sp>
      <p:sp>
        <p:nvSpPr>
          <p:cNvPr id="191" name="CustomShape 2"/>
          <p:cNvSpPr/>
          <p:nvPr/>
        </p:nvSpPr>
        <p:spPr>
          <a:xfrm>
            <a:off x="3019320" y="2274120"/>
            <a:ext cx="3345840" cy="3345840"/>
          </a:xfrm>
          <a:prstGeom prst="rect">
            <a:avLst>
              <a:gd fmla="val 7560000" name="adj1"/>
              <a:gd fmla="val 11880000" name="adj2"/>
              <a:gd fmla="val 4636" name="adj3"/>
            </a:avLst>
          </a:prstGeom>
          <a:solidFill>
            <a:srgbClr val="4bacc6"/>
          </a:solidFill>
        </p:spPr>
      </p:sp>
      <p:sp>
        <p:nvSpPr>
          <p:cNvPr id="192" name="CustomShape 3"/>
          <p:cNvSpPr/>
          <p:nvPr/>
        </p:nvSpPr>
        <p:spPr>
          <a:xfrm>
            <a:off x="3019320" y="2274120"/>
            <a:ext cx="3345840" cy="3345840"/>
          </a:xfrm>
          <a:prstGeom prst="rect">
            <a:avLst>
              <a:gd fmla="val 3240000" name="adj1"/>
              <a:gd fmla="val 7560000" name="adj2"/>
              <a:gd fmla="val 4636" name="adj3"/>
            </a:avLst>
          </a:prstGeom>
          <a:solidFill>
            <a:srgbClr val="8064a2"/>
          </a:solidFill>
        </p:spPr>
      </p:sp>
      <p:sp>
        <p:nvSpPr>
          <p:cNvPr id="193" name="CustomShape 4"/>
          <p:cNvSpPr/>
          <p:nvPr/>
        </p:nvSpPr>
        <p:spPr>
          <a:xfrm>
            <a:off x="3019320" y="2274120"/>
            <a:ext cx="3345840" cy="3345840"/>
          </a:xfrm>
          <a:prstGeom prst="rect">
            <a:avLst>
              <a:gd fmla="val 20520000" name="adj1"/>
              <a:gd fmla="val 3240000" name="adj2"/>
              <a:gd fmla="val 4636" name="adj3"/>
            </a:avLst>
          </a:prstGeom>
          <a:solidFill>
            <a:srgbClr val="9bbb59"/>
          </a:solidFill>
        </p:spPr>
      </p:sp>
      <p:sp>
        <p:nvSpPr>
          <p:cNvPr id="194" name="CustomShape 5"/>
          <p:cNvSpPr/>
          <p:nvPr/>
        </p:nvSpPr>
        <p:spPr>
          <a:xfrm>
            <a:off x="3019320" y="2274120"/>
            <a:ext cx="3345840" cy="3345840"/>
          </a:xfrm>
          <a:prstGeom prst="rect">
            <a:avLst>
              <a:gd fmla="val 16200000" name="adj1"/>
              <a:gd fmla="val 20520000" name="adj2"/>
              <a:gd fmla="val 4636" name="adj3"/>
            </a:avLst>
          </a:prstGeom>
          <a:solidFill>
            <a:srgbClr val="c0504d"/>
          </a:solidFill>
        </p:spPr>
      </p:sp>
      <p:sp>
        <p:nvSpPr>
          <p:cNvPr id="195" name="CustomShape 6"/>
          <p:cNvSpPr/>
          <p:nvPr/>
        </p:nvSpPr>
        <p:spPr>
          <a:xfrm>
            <a:off x="3922920" y="3177720"/>
            <a:ext cx="1538640" cy="1538640"/>
          </a:xfrm>
          <a:prstGeom prst="rect">
            <a:avLst/>
          </a:prstGeom>
          <a:solidFill>
            <a:srgbClr val="4f81bd"/>
          </a:solidFill>
          <a:ln w="25560">
            <a:solidFill>
              <a:srgbClr val="ffffff"/>
            </a:solidFill>
            <a:round/>
          </a:ln>
        </p:spPr>
        <p:txBody>
          <a:bodyPr anchor="ctr" bIns="35640" lIns="35640" rIns="35640" tIns="35640"/>
          <a:p>
            <a:pPr algn="ctr">
              <a:lnSpc>
                <a:spcPct val="90000"/>
              </a:lnSpc>
            </a:pPr>
            <a:r>
              <a:rPr lang="fr-FR" sz="2800">
                <a:solidFill>
                  <a:srgbClr val="ffffff"/>
                </a:solidFill>
                <a:latin typeface="Century Gothic"/>
              </a:rPr>
              <a:t>المهمة</a:t>
            </a:r>
            <a:endParaRPr/>
          </a:p>
        </p:txBody>
      </p:sp>
      <p:sp>
        <p:nvSpPr>
          <p:cNvPr id="196" name="CustomShape 7"/>
          <p:cNvSpPr/>
          <p:nvPr/>
        </p:nvSpPr>
        <p:spPr>
          <a:xfrm>
            <a:off x="4153680" y="1774080"/>
            <a:ext cx="1076760" cy="1076760"/>
          </a:xfrm>
          <a:prstGeom prst="rect">
            <a:avLst/>
          </a:prstGeom>
          <a:solidFill>
            <a:srgbClr val="c0504d"/>
          </a:solidFill>
          <a:ln w="25560">
            <a:solidFill>
              <a:srgbClr val="ffffff"/>
            </a:solidFill>
            <a:round/>
          </a:ln>
        </p:spPr>
        <p:txBody>
          <a:bodyPr anchor="ctr" bIns="19080" lIns="19080" rIns="19080" tIns="19080"/>
          <a:p>
            <a:pPr algn="ctr">
              <a:lnSpc>
                <a:spcPct val="90000"/>
              </a:lnSpc>
            </a:pPr>
            <a:r>
              <a:rPr lang="fr-FR" sz="1500">
                <a:solidFill>
                  <a:srgbClr val="ffffff"/>
                </a:solidFill>
                <a:latin typeface="Century Gothic"/>
              </a:rPr>
              <a:t>الموارد الميدانية</a:t>
            </a:r>
            <a:endParaRPr/>
          </a:p>
        </p:txBody>
      </p:sp>
      <p:sp>
        <p:nvSpPr>
          <p:cNvPr id="197" name="CustomShape 8"/>
          <p:cNvSpPr/>
          <p:nvPr/>
        </p:nvSpPr>
        <p:spPr>
          <a:xfrm>
            <a:off x="5708160" y="2903400"/>
            <a:ext cx="1076760" cy="1076760"/>
          </a:xfrm>
          <a:prstGeom prst="rect">
            <a:avLst/>
          </a:prstGeom>
          <a:solidFill>
            <a:srgbClr val="9bbb59"/>
          </a:solidFill>
          <a:ln w="25560">
            <a:solidFill>
              <a:srgbClr val="ffffff"/>
            </a:solidFill>
            <a:round/>
          </a:ln>
        </p:spPr>
        <p:txBody>
          <a:bodyPr anchor="ctr" bIns="19080" lIns="19080" rIns="19080" tIns="19080"/>
          <a:p>
            <a:pPr algn="ctr">
              <a:lnSpc>
                <a:spcPct val="90000"/>
              </a:lnSpc>
            </a:pPr>
            <a:r>
              <a:rPr lang="fr-FR" sz="1500">
                <a:solidFill>
                  <a:srgbClr val="ffffff"/>
                </a:solidFill>
                <a:latin typeface="Century Gothic"/>
              </a:rPr>
              <a:t>الطريقة</a:t>
            </a:r>
            <a:endParaRPr/>
          </a:p>
        </p:txBody>
      </p:sp>
      <p:sp>
        <p:nvSpPr>
          <p:cNvPr id="198" name="CustomShape 9"/>
          <p:cNvSpPr/>
          <p:nvPr/>
        </p:nvSpPr>
        <p:spPr>
          <a:xfrm>
            <a:off x="5114520" y="4730760"/>
            <a:ext cx="1076760" cy="1076760"/>
          </a:xfrm>
          <a:prstGeom prst="rect">
            <a:avLst/>
          </a:prstGeom>
          <a:solidFill>
            <a:srgbClr val="8064a2"/>
          </a:solidFill>
          <a:ln w="25560">
            <a:solidFill>
              <a:srgbClr val="ffffff"/>
            </a:solidFill>
            <a:round/>
          </a:ln>
        </p:spPr>
        <p:txBody>
          <a:bodyPr anchor="ctr" bIns="19080" lIns="19080" rIns="19080" tIns="19080"/>
          <a:p>
            <a:pPr algn="ctr">
              <a:lnSpc>
                <a:spcPct val="90000"/>
              </a:lnSpc>
            </a:pPr>
            <a:r>
              <a:rPr lang="fr-FR" sz="1500">
                <a:solidFill>
                  <a:srgbClr val="ffffff"/>
                </a:solidFill>
                <a:latin typeface="Century Gothic"/>
              </a:rPr>
              <a:t>المعطيات</a:t>
            </a:r>
            <a:endParaRPr/>
          </a:p>
        </p:txBody>
      </p:sp>
      <p:sp>
        <p:nvSpPr>
          <p:cNvPr id="199" name="CustomShape 10"/>
          <p:cNvSpPr/>
          <p:nvPr/>
        </p:nvSpPr>
        <p:spPr>
          <a:xfrm>
            <a:off x="3193200" y="4730760"/>
            <a:ext cx="1076760" cy="1076760"/>
          </a:xfrm>
          <a:prstGeom prst="rect">
            <a:avLst/>
          </a:prstGeom>
          <a:solidFill>
            <a:srgbClr val="4bacc6"/>
          </a:solidFill>
          <a:ln w="25560">
            <a:solidFill>
              <a:srgbClr val="ffffff"/>
            </a:solidFill>
            <a:round/>
          </a:ln>
        </p:spPr>
        <p:txBody>
          <a:bodyPr anchor="ctr" bIns="19080" lIns="19080" rIns="19080" tIns="19080"/>
          <a:p>
            <a:pPr algn="ctr">
              <a:lnSpc>
                <a:spcPct val="90000"/>
              </a:lnSpc>
            </a:pPr>
            <a:r>
              <a:rPr lang="fr-FR" sz="1500">
                <a:solidFill>
                  <a:srgbClr val="ffffff"/>
                </a:solidFill>
                <a:latin typeface="Century Gothic"/>
              </a:rPr>
              <a:t>االنمذجة</a:t>
            </a:r>
            <a:endParaRPr/>
          </a:p>
        </p:txBody>
      </p:sp>
      <p:sp>
        <p:nvSpPr>
          <p:cNvPr id="200" name="CustomShape 11"/>
          <p:cNvSpPr/>
          <p:nvPr/>
        </p:nvSpPr>
        <p:spPr>
          <a:xfrm>
            <a:off x="2599560" y="2903400"/>
            <a:ext cx="1076760" cy="1076760"/>
          </a:xfrm>
          <a:prstGeom prst="rect">
            <a:avLst/>
          </a:prstGeom>
          <a:solidFill>
            <a:srgbClr val="f79646"/>
          </a:solidFill>
          <a:ln w="25560">
            <a:solidFill>
              <a:srgbClr val="ffffff"/>
            </a:solidFill>
            <a:round/>
          </a:ln>
        </p:spPr>
        <p:txBody>
          <a:bodyPr anchor="ctr" bIns="19080" lIns="19080" rIns="19080" tIns="19080"/>
          <a:p>
            <a:pPr algn="ctr">
              <a:lnSpc>
                <a:spcPct val="90000"/>
              </a:lnSpc>
            </a:pPr>
            <a:r>
              <a:rPr lang="fr-FR" sz="1500">
                <a:solidFill>
                  <a:srgbClr val="ffffff"/>
                </a:solidFill>
                <a:latin typeface="Century Gothic"/>
              </a:rPr>
              <a:t> </a:t>
            </a:r>
            <a:r>
              <a:rPr lang="fr-FR" sz="1500">
                <a:solidFill>
                  <a:srgbClr val="ffffff"/>
                </a:solidFill>
                <a:latin typeface="Century Gothic"/>
              </a:rPr>
              <a:t>الموارد الرياضية</a:t>
            </a:r>
            <a:endParaRPr/>
          </a:p>
        </p:txBody>
      </p:sp>
      <p:sp>
        <p:nvSpPr>
          <p:cNvPr id="201" name="CustomShape 12"/>
          <p:cNvSpPr/>
          <p:nvPr/>
        </p:nvSpPr>
        <p:spPr>
          <a:xfrm>
            <a:off x="1619640" y="836640"/>
            <a:ext cx="6120360" cy="791640"/>
          </a:xfrm>
          <a:prstGeom prst="rect">
            <a:avLst/>
          </a:prstGeom>
          <a:solidFill>
            <a:srgbClr val="ffffff"/>
          </a:solidFill>
          <a:ln w="25560">
            <a:solidFill>
              <a:srgbClr val="f79646"/>
            </a:solidFill>
            <a:round/>
          </a:ln>
        </p:spPr>
        <p:txBody>
          <a:bodyPr anchor="ctr" bIns="45000" lIns="90000" rIns="90000" tIns="45000"/>
          <a:p>
            <a:pPr algn="ctr">
              <a:lnSpc>
                <a:spcPct val="100000"/>
              </a:lnSpc>
            </a:pPr>
            <a:r>
              <a:rPr b="1" lang="fr-FR" sz="2000">
                <a:solidFill>
                  <a:srgbClr val="ff0000"/>
                </a:solidFill>
                <a:latin typeface="Century Gothic"/>
              </a:rPr>
              <a:t>العوامل الاساسية التي تحدد مراحل انتقال الموارد</a:t>
            </a:r>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2" name="Espace réservé du contenu 3"/>
          <p:cNvPicPr/>
          <p:nvPr/>
        </p:nvPicPr>
        <p:blipFill>
          <a:blip r:embed="rId1"/>
          <a:stretch>
            <a:fillRect/>
          </a:stretch>
        </p:blipFill>
        <p:spPr>
          <a:xfrm>
            <a:off x="-1836720" y="-603360"/>
            <a:ext cx="12144240" cy="8072280"/>
          </a:xfrm>
          <a:prstGeom prst="rect">
            <a:avLst/>
          </a:prstGeom>
        </p:spPr>
      </p:pic>
      <p:sp>
        <p:nvSpPr>
          <p:cNvPr id="203" name="CustomShape 1"/>
          <p:cNvSpPr/>
          <p:nvPr/>
        </p:nvSpPr>
        <p:spPr>
          <a:xfrm>
            <a:off x="4965120" y="-27360"/>
            <a:ext cx="4142880" cy="1064520"/>
          </a:xfrm>
          <a:prstGeom prst="rect">
            <a:avLst/>
          </a:prstGeom>
        </p:spPr>
        <p:txBody>
          <a:bodyPr bIns="45000" lIns="90000" rIns="90000" tIns="45000"/>
          <a:p>
            <a:pPr algn="ctr">
              <a:lnSpc>
                <a:spcPct val="100000"/>
              </a:lnSpc>
            </a:pPr>
            <a:r>
              <a:rPr b="1" lang="fr-FR" sz="3200">
                <a:solidFill>
                  <a:srgbClr val="ff0000"/>
                </a:solidFill>
                <a:latin typeface="Andalus"/>
              </a:rPr>
              <a:t>  </a:t>
            </a:r>
            <a:r>
              <a:rPr b="1" lang="fr-FR" sz="3200">
                <a:solidFill>
                  <a:srgbClr val="000000"/>
                </a:solidFill>
                <a:latin typeface="Andalus"/>
              </a:rPr>
              <a:t>الوضعية المفتوحة</a:t>
            </a:r>
            <a:r>
              <a:rPr b="1" lang="fr-FR" sz="3200">
                <a:solidFill>
                  <a:srgbClr val="ff0000"/>
                </a:solidFill>
                <a:latin typeface="Andalus"/>
              </a:rPr>
              <a:t>: الوضعية</a:t>
            </a:r>
            <a:r>
              <a:rPr b="1" lang="fr-FR" sz="3200">
                <a:solidFill>
                  <a:srgbClr val="ff0000"/>
                </a:solidFill>
                <a:latin typeface="Andalus"/>
              </a:rPr>
              <a:t>1</a:t>
            </a:r>
            <a:endParaRPr/>
          </a:p>
        </p:txBody>
      </p:sp>
      <p:sp>
        <p:nvSpPr>
          <p:cNvPr id="204" name="CustomShape 2"/>
          <p:cNvSpPr/>
          <p:nvPr/>
        </p:nvSpPr>
        <p:spPr>
          <a:xfrm>
            <a:off x="4212000" y="0"/>
            <a:ext cx="5283360" cy="1064520"/>
          </a:xfrm>
          <a:prstGeom prst="rect">
            <a:avLst/>
          </a:prstGeom>
        </p:spPr>
        <p:txBody>
          <a:bodyPr bIns="45000" lIns="90000" rIns="90000" tIns="45000"/>
          <a:p>
            <a:pPr algn="ctr">
              <a:lnSpc>
                <a:spcPct val="100000"/>
              </a:lnSpc>
            </a:pPr>
            <a:r>
              <a:rPr b="1" lang="fr-FR" sz="3200">
                <a:solidFill>
                  <a:srgbClr val="ff0000"/>
                </a:solidFill>
                <a:latin typeface="Andalus"/>
              </a:rPr>
              <a:t>الوضعية </a:t>
            </a:r>
            <a:r>
              <a:rPr b="1" lang="fr-FR" sz="3200">
                <a:solidFill>
                  <a:srgbClr val="ff0000"/>
                </a:solidFill>
                <a:latin typeface="Andalus"/>
              </a:rPr>
              <a:t>2</a:t>
            </a:r>
            <a:r>
              <a:rPr b="1" lang="fr-FR" sz="3200">
                <a:solidFill>
                  <a:srgbClr val="ff0000"/>
                </a:solidFill>
                <a:latin typeface="Andalus"/>
              </a:rPr>
              <a:t> : </a:t>
            </a:r>
            <a:r>
              <a:rPr b="1" lang="fr-FR" sz="3200">
                <a:solidFill>
                  <a:srgbClr val="000000"/>
                </a:solidFill>
                <a:latin typeface="Andalus"/>
              </a:rPr>
              <a:t>الوضعية التوجيهية </a:t>
            </a:r>
            <a:r>
              <a:rPr b="1" lang="fr-FR" sz="3200">
                <a:solidFill>
                  <a:srgbClr val="000000"/>
                </a:solidFill>
                <a:latin typeface="Andalus"/>
              </a:rPr>
              <a:t>1</a:t>
            </a:r>
            <a:endParaRPr/>
          </a:p>
        </p:txBody>
      </p:sp>
      <p:sp>
        <p:nvSpPr>
          <p:cNvPr id="205" name="CustomShape 3"/>
          <p:cNvSpPr/>
          <p:nvPr/>
        </p:nvSpPr>
        <p:spPr>
          <a:xfrm>
            <a:off x="642960" y="714240"/>
            <a:ext cx="3714480" cy="456120"/>
          </a:xfrm>
          <a:prstGeom prst="rect">
            <a:avLst/>
          </a:prstGeom>
          <a:gradFill>
            <a:gsLst>
              <a:gs pos="0">
                <a:srgbClr val="9678bf"/>
              </a:gs>
              <a:gs pos="50000">
                <a:srgbClr val="9d81c4"/>
              </a:gs>
              <a:gs pos="100000">
                <a:srgbClr val="9678bf"/>
              </a:gs>
            </a:gsLst>
            <a:lin ang="5400000"/>
          </a:gradFill>
        </p:spPr>
        <p:txBody>
          <a:bodyPr bIns="45000" lIns="90000" rIns="90000" tIns="45000"/>
          <a:p>
            <a:pPr algn="r">
              <a:lnSpc>
                <a:spcPct val="100000"/>
              </a:lnSpc>
            </a:pPr>
            <a:r>
              <a:rPr b="1" lang="fr-FR" sz="2400">
                <a:solidFill>
                  <a:srgbClr val="ffffff"/>
                </a:solidFill>
                <a:latin typeface="Andalus"/>
              </a:rPr>
              <a:t>المهمة: حساب عمق البئر؟</a:t>
            </a:r>
            <a:endParaRPr/>
          </a:p>
        </p:txBody>
      </p:sp>
      <p:sp>
        <p:nvSpPr>
          <p:cNvPr id="206" name="CustomShape 4"/>
          <p:cNvSpPr/>
          <p:nvPr/>
        </p:nvSpPr>
        <p:spPr>
          <a:xfrm>
            <a:off x="6786720" y="571320"/>
            <a:ext cx="2071440" cy="1428480"/>
          </a:xfrm>
          <a:prstGeom prst="rect">
            <a:avLst>
              <a:gd fmla="val -78029" name="adj1"/>
              <a:gd fmla="val 14746" name="adj2"/>
            </a:avLst>
          </a:prstGeom>
          <a:solidFill>
            <a:srgbClr val="fcfcdc"/>
          </a:solidFill>
          <a:ln w="25560">
            <a:solidFill>
              <a:srgbClr val="3a5f8b"/>
            </a:solidFill>
            <a:round/>
          </a:ln>
        </p:spPr>
        <p:txBody>
          <a:bodyPr anchor="ctr" bIns="45000" lIns="90000" rIns="90000" tIns="45000"/>
          <a:p>
            <a:pPr algn="ctr">
              <a:lnSpc>
                <a:spcPct val="100000"/>
              </a:lnSpc>
            </a:pPr>
            <a:r>
              <a:rPr b="1" lang="fr-FR">
                <a:solidFill>
                  <a:srgbClr val="ff0000"/>
                </a:solidFill>
                <a:latin typeface="Century Gothic"/>
              </a:rPr>
              <a:t>الوسيلة؟؟</a:t>
            </a:r>
            <a:endParaRPr/>
          </a:p>
          <a:p>
            <a:pPr algn="ctr">
              <a:lnSpc>
                <a:spcPct val="100000"/>
              </a:lnSpc>
            </a:pPr>
            <a:endParaRPr/>
          </a:p>
          <a:p>
            <a:pPr algn="ctr">
              <a:lnSpc>
                <a:spcPct val="100000"/>
              </a:lnSpc>
            </a:pPr>
            <a:r>
              <a:rPr b="1" lang="fr-FR">
                <a:solidFill>
                  <a:srgbClr val="ff0000"/>
                </a:solidFill>
                <a:latin typeface="Century Gothic"/>
              </a:rPr>
              <a:t>الطريقة؟؟</a:t>
            </a:r>
            <a:endParaRPr/>
          </a:p>
        </p:txBody>
      </p:sp>
      <p:sp>
        <p:nvSpPr>
          <p:cNvPr id="207" name="CustomShape 5"/>
          <p:cNvSpPr/>
          <p:nvPr/>
        </p:nvSpPr>
        <p:spPr>
          <a:xfrm>
            <a:off x="6772680" y="548640"/>
            <a:ext cx="2071440" cy="1428480"/>
          </a:xfrm>
          <a:prstGeom prst="rect">
            <a:avLst>
              <a:gd fmla="val -78029" name="adj1"/>
              <a:gd fmla="val 14746" name="adj2"/>
            </a:avLst>
          </a:prstGeom>
          <a:solidFill>
            <a:srgbClr val="fcfcdc"/>
          </a:solidFill>
          <a:ln w="25560">
            <a:solidFill>
              <a:srgbClr val="3a5f8b"/>
            </a:solidFill>
            <a:round/>
          </a:ln>
        </p:spPr>
        <p:txBody>
          <a:bodyPr anchor="ctr" bIns="45000" lIns="90000" rIns="90000" tIns="45000"/>
          <a:p>
            <a:pPr algn="ctr">
              <a:lnSpc>
                <a:spcPct val="100000"/>
              </a:lnSpc>
            </a:pPr>
            <a:r>
              <a:rPr b="1" lang="fr-FR">
                <a:solidFill>
                  <a:srgbClr val="ff0000"/>
                </a:solidFill>
                <a:latin typeface="Century Gothic"/>
              </a:rPr>
              <a:t>الطريقة؟؟</a:t>
            </a:r>
            <a:endParaRPr/>
          </a:p>
        </p:txBody>
      </p:sp>
      <p:pic>
        <p:nvPicPr>
          <p:cNvPr descr="" id="208" name="Picture 2"/>
          <p:cNvPicPr/>
          <p:nvPr/>
        </p:nvPicPr>
        <p:blipFill>
          <a:blip r:embed="rId2"/>
          <a:stretch>
            <a:fillRect/>
          </a:stretch>
        </p:blipFill>
        <p:spPr>
          <a:xfrm>
            <a:off x="666360" y="2277000"/>
            <a:ext cx="1456920" cy="1079640"/>
          </a:xfrm>
          <a:prstGeom prst="rect">
            <a:avLst/>
          </a:prstGeom>
        </p:spPr>
      </p:pic>
    </p:spTree>
  </p:cSld>
  <p:timing>
    <p:tnLst>
      <p:par>
        <p:cTn dur="indefinite" id="71" nodeType="tmRoot" restart="never">
          <p:childTnLst>
            <p:seq>
              <p:cTn dur="indefinite" id="72" nodeType="mainSeq">
                <p:childTnLst>
                  <p:par>
                    <p:cTn fill="hold" id="73">
                      <p:stCondLst>
                        <p:cond delay="indefinite"/>
                      </p:stCondLst>
                      <p:childTnLst>
                        <p:par>
                          <p:cTn fill="hold" id="74">
                            <p:stCondLst>
                              <p:cond delay="0"/>
                            </p:stCondLst>
                            <p:childTnLst>
                              <p:par>
                                <p:cTn fill="hold" id="75" nodeType="clickEffect" presetClass="entr" presetID="5" presetSubtype="10">
                                  <p:stCondLst>
                                    <p:cond delay="0"/>
                                  </p:stCondLst>
                                  <p:childTnLst>
                                    <p:set>
                                      <p:cBhvr>
                                        <p:cTn dur="1" fill="hold" id="76">
                                          <p:stCondLst>
                                            <p:cond delay="0"/>
                                          </p:stCondLst>
                                        </p:cTn>
                                        <p:tgtEl>
                                          <p:spTgt spid="206"/>
                                        </p:tgtEl>
                                        <p:attrNameLst>
                                          <p:attrName>style.visibility</p:attrName>
                                        </p:attrNameLst>
                                      </p:cBhvr>
                                      <p:to>
                                        <p:strVal val="visible"/>
                                      </p:to>
                                    </p:set>
                                    <p:animEffect filter="checkerboard(across)" transition="in">
                                      <p:cBhvr additive="repl">
                                        <p:cTn dur="500" fill="freeze" id="77"/>
                                        <p:tgtEl>
                                          <p:spTgt spid="206"/>
                                        </p:tgtEl>
                                      </p:cBhvr>
                                    </p:animEffect>
                                  </p:childTnLst>
                                </p:cTn>
                              </p:par>
                            </p:childTnLst>
                          </p:cTn>
                        </p:par>
                      </p:childTnLst>
                    </p:cTn>
                  </p:par>
                  <p:par>
                    <p:cTn fill="hold" id="78">
                      <p:stCondLst>
                        <p:cond delay="indefinite"/>
                      </p:stCondLst>
                      <p:childTnLst>
                        <p:par>
                          <p:cTn fill="hold" id="79">
                            <p:stCondLst>
                              <p:cond delay="0"/>
                            </p:stCondLst>
                            <p:childTnLst>
                              <p:par>
                                <p:cTn fill="hold" id="80" nodeType="clickEffect" presetClass="entr" presetID="5" presetSubtype="10">
                                  <p:stCondLst>
                                    <p:cond delay="0"/>
                                  </p:stCondLst>
                                  <p:childTnLst>
                                    <p:set>
                                      <p:cBhvr>
                                        <p:cTn dur="1" fill="hold" id="81">
                                          <p:stCondLst>
                                            <p:cond delay="0"/>
                                          </p:stCondLst>
                                        </p:cTn>
                                        <p:tgtEl>
                                          <p:spTgt spid="207"/>
                                        </p:tgtEl>
                                        <p:attrNameLst>
                                          <p:attrName>style.visibility</p:attrName>
                                        </p:attrNameLst>
                                      </p:cBhvr>
                                      <p:to>
                                        <p:strVal val="visible"/>
                                      </p:to>
                                    </p:set>
                                    <p:animEffect filter="checkerboard(across)" transition="in">
                                      <p:cBhvr additive="repl">
                                        <p:cTn dur="500" fill="freeze" id="82"/>
                                        <p:tgtEl>
                                          <p:spTgt spid="207"/>
                                        </p:tgtEl>
                                      </p:cBhvr>
                                    </p:animEffect>
                                  </p:childTnLst>
                                </p:cTn>
                              </p:par>
                              <p:par>
                                <p:cTn fill="hold" id="83" nodeType="withEffect" presetClass="exit" presetID="5" presetSubtype="10">
                                  <p:stCondLst>
                                    <p:cond delay="0"/>
                                  </p:stCondLst>
                                  <p:childTnLst>
                                    <p:animEffect filter="checkerboard(across)" transition="in">
                                      <p:cBhvr additive="repl">
                                        <p:cTn dur="500" fill="freeze" id="84"/>
                                        <p:tgtEl>
                                          <p:spTgt spid="203"/>
                                        </p:tgtEl>
                                      </p:cBhvr>
                                    </p:animEffect>
                                    <p:set>
                                      <p:cBhvr>
                                        <p:cTn dur="1" fill="hold" id="85">
                                          <p:stCondLst>
                                            <p:cond delay="498"/>
                                          </p:stCondLst>
                                        </p:cTn>
                                        <p:tgtEl>
                                          <p:spTgt spid="203"/>
                                        </p:tgtEl>
                                        <p:attrNameLst>
                                          <p:attrName>style.visibility</p:attrName>
                                        </p:attrNameLst>
                                      </p:cBhvr>
                                      <p:to>
                                        <p:strVal val="hidden"/>
                                      </p:to>
                                    </p:set>
                                  </p:childTnLst>
                                </p:cTn>
                              </p:par>
                              <p:par>
                                <p:cTn fill="hold" id="86" nodeType="withEffect" presetClass="entr" presetID="5" presetSubtype="10">
                                  <p:stCondLst>
                                    <p:cond delay="0"/>
                                  </p:stCondLst>
                                  <p:childTnLst>
                                    <p:set>
                                      <p:cBhvr>
                                        <p:cTn dur="1" fill="hold" id="87">
                                          <p:stCondLst>
                                            <p:cond delay="0"/>
                                          </p:stCondLst>
                                        </p:cTn>
                                        <p:tgtEl>
                                          <p:spTgt spid="204"/>
                                        </p:tgtEl>
                                        <p:attrNameLst>
                                          <p:attrName>style.visibility</p:attrName>
                                        </p:attrNameLst>
                                      </p:cBhvr>
                                      <p:to>
                                        <p:strVal val="visible"/>
                                      </p:to>
                                    </p:set>
                                    <p:animEffect filter="checkerboard(across)" transition="in">
                                      <p:cBhvr additive="repl">
                                        <p:cTn dur="500" fill="freeze" id="88"/>
                                        <p:tgtEl>
                                          <p:spTgt spid="204"/>
                                        </p:tgtEl>
                                      </p:cBhvr>
                                    </p:animEffect>
                                  </p:childTnLst>
                                </p:cTn>
                              </p:par>
                              <p:par>
                                <p:cTn fill="hold" id="89" nodeType="withEffect" presetClass="entr" presetID="1">
                                  <p:stCondLst>
                                    <p:cond delay="0"/>
                                  </p:stCondLst>
                                  <p:childTnLst>
                                    <p:set>
                                      <p:cBhvr>
                                        <p:cTn dur="1" fill="hold" id="90">
                                          <p:stCondLst>
                                            <p:cond delay="0"/>
                                          </p:stCondLst>
                                        </p:cTn>
                                        <p:tgtEl>
                                          <p:spTgt spid="20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