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30"/>
  </p:notesMasterIdLst>
  <p:sldIdLst>
    <p:sldId id="257" r:id="rId2"/>
    <p:sldId id="259" r:id="rId3"/>
    <p:sldId id="289" r:id="rId4"/>
    <p:sldId id="269" r:id="rId5"/>
    <p:sldId id="270" r:id="rId6"/>
    <p:sldId id="308" r:id="rId7"/>
    <p:sldId id="290" r:id="rId8"/>
    <p:sldId id="291" r:id="rId9"/>
    <p:sldId id="292" r:id="rId10"/>
    <p:sldId id="293" r:id="rId11"/>
    <p:sldId id="297" r:id="rId12"/>
    <p:sldId id="299" r:id="rId13"/>
    <p:sldId id="261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72" r:id="rId22"/>
    <p:sldId id="307" r:id="rId23"/>
    <p:sldId id="275" r:id="rId24"/>
    <p:sldId id="276" r:id="rId25"/>
    <p:sldId id="277" r:id="rId26"/>
    <p:sldId id="309" r:id="rId27"/>
    <p:sldId id="288" r:id="rId28"/>
    <p:sldId id="310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B3A2E-38E6-439B-BD79-0EBE04489A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9E56930-9D03-4139-BF96-3D2634DE281F}">
      <dgm:prSet phldrT="[Texte]" custT="1"/>
      <dgm:spPr/>
      <dgm:t>
        <a:bodyPr/>
        <a:lstStyle/>
        <a:p>
          <a:r>
            <a:rPr lang="fr-CA" sz="1800" dirty="0" smtClean="0"/>
            <a:t>Math</a:t>
          </a:r>
          <a:endParaRPr lang="fr-CA" sz="1800" dirty="0"/>
        </a:p>
      </dgm:t>
    </dgm:pt>
    <dgm:pt modelId="{946CD3F4-68EA-4055-8FDD-64C050AD16C4}" type="parTrans" cxnId="{E1C8B891-580F-40A7-9417-F138048A09DC}">
      <dgm:prSet/>
      <dgm:spPr/>
      <dgm:t>
        <a:bodyPr/>
        <a:lstStyle/>
        <a:p>
          <a:endParaRPr lang="fr-CA" sz="1800"/>
        </a:p>
      </dgm:t>
    </dgm:pt>
    <dgm:pt modelId="{6632370E-AFBB-4DDF-9A2C-FD8F065BB821}" type="sibTrans" cxnId="{E1C8B891-580F-40A7-9417-F138048A09DC}">
      <dgm:prSet/>
      <dgm:spPr/>
      <dgm:t>
        <a:bodyPr/>
        <a:lstStyle/>
        <a:p>
          <a:endParaRPr lang="fr-CA" sz="1800"/>
        </a:p>
      </dgm:t>
    </dgm:pt>
    <dgm:pt modelId="{B0091F59-1697-4198-A82F-E38A93EFB8A9}">
      <dgm:prSet phldrT="[Texte]" custT="1"/>
      <dgm:spPr/>
      <dgm:t>
        <a:bodyPr/>
        <a:lstStyle/>
        <a:p>
          <a:r>
            <a:rPr lang="fr-CA" sz="1800" dirty="0" smtClean="0"/>
            <a:t>didactique</a:t>
          </a:r>
          <a:endParaRPr lang="fr-CA" sz="1800" dirty="0"/>
        </a:p>
      </dgm:t>
    </dgm:pt>
    <dgm:pt modelId="{BFCFA8DD-4786-46BF-8950-BE00BB82E207}" type="parTrans" cxnId="{5C4AAE76-A105-44F8-9A54-CDA76877FED5}">
      <dgm:prSet/>
      <dgm:spPr/>
      <dgm:t>
        <a:bodyPr/>
        <a:lstStyle/>
        <a:p>
          <a:endParaRPr lang="fr-CA" sz="1800"/>
        </a:p>
      </dgm:t>
    </dgm:pt>
    <dgm:pt modelId="{8DF0E3E8-C487-42C4-ADDF-8A1699A54C35}" type="sibTrans" cxnId="{5C4AAE76-A105-44F8-9A54-CDA76877FED5}">
      <dgm:prSet/>
      <dgm:spPr/>
      <dgm:t>
        <a:bodyPr/>
        <a:lstStyle/>
        <a:p>
          <a:endParaRPr lang="fr-CA" sz="1800"/>
        </a:p>
      </dgm:t>
    </dgm:pt>
    <dgm:pt modelId="{9AC1C0D9-72E8-4F27-9FBE-C210E7EE2A9B}">
      <dgm:prSet phldrT="[Texte]" custT="1"/>
      <dgm:spPr/>
      <dgm:t>
        <a:bodyPr/>
        <a:lstStyle/>
        <a:p>
          <a:r>
            <a:rPr lang="fr-CA" sz="1800" dirty="0" smtClean="0"/>
            <a:t>Pédagogie </a:t>
          </a:r>
          <a:endParaRPr lang="fr-CA" sz="1800" dirty="0"/>
        </a:p>
      </dgm:t>
    </dgm:pt>
    <dgm:pt modelId="{B57D73A1-69EC-4B86-BF8F-4625ACA154D3}" type="parTrans" cxnId="{DEFCDCD4-FB26-4D27-A1DD-FFC046E8D7A9}">
      <dgm:prSet/>
      <dgm:spPr/>
      <dgm:t>
        <a:bodyPr/>
        <a:lstStyle/>
        <a:p>
          <a:endParaRPr lang="fr-CA" sz="1800"/>
        </a:p>
      </dgm:t>
    </dgm:pt>
    <dgm:pt modelId="{E63F2844-FF12-46BE-B6C6-8C8D0C66723A}" type="sibTrans" cxnId="{DEFCDCD4-FB26-4D27-A1DD-FFC046E8D7A9}">
      <dgm:prSet/>
      <dgm:spPr/>
      <dgm:t>
        <a:bodyPr/>
        <a:lstStyle/>
        <a:p>
          <a:endParaRPr lang="fr-CA" sz="1800"/>
        </a:p>
      </dgm:t>
    </dgm:pt>
    <dgm:pt modelId="{6B6C118E-FBE1-4D39-9C4A-EB5F3CDF3EDC}">
      <dgm:prSet phldrT="[Texte]" custT="1"/>
      <dgm:spPr/>
      <dgm:t>
        <a:bodyPr/>
        <a:lstStyle/>
        <a:p>
          <a:r>
            <a:rPr lang="fr-CA" sz="1800" dirty="0" smtClean="0"/>
            <a:t>Psychologie</a:t>
          </a:r>
          <a:endParaRPr lang="fr-CA" sz="1800" dirty="0"/>
        </a:p>
      </dgm:t>
    </dgm:pt>
    <dgm:pt modelId="{7D6E8407-10CE-4106-B1AF-564312862BBD}" type="parTrans" cxnId="{5E4BC7D5-048D-49FC-96B7-155811D6070B}">
      <dgm:prSet/>
      <dgm:spPr/>
      <dgm:t>
        <a:bodyPr/>
        <a:lstStyle/>
        <a:p>
          <a:endParaRPr lang="fr-CA" sz="1800"/>
        </a:p>
      </dgm:t>
    </dgm:pt>
    <dgm:pt modelId="{EFA393DD-EDD1-4CFE-B8C1-D7C1A66D995C}" type="sibTrans" cxnId="{5E4BC7D5-048D-49FC-96B7-155811D6070B}">
      <dgm:prSet/>
      <dgm:spPr/>
      <dgm:t>
        <a:bodyPr/>
        <a:lstStyle/>
        <a:p>
          <a:endParaRPr lang="fr-CA" sz="1800"/>
        </a:p>
      </dgm:t>
    </dgm:pt>
    <dgm:pt modelId="{ADC18593-381B-42CA-B8D6-332A91E78565}">
      <dgm:prSet phldrT="[Texte]" custT="1"/>
      <dgm:spPr/>
      <dgm:t>
        <a:bodyPr/>
        <a:lstStyle/>
        <a:p>
          <a:r>
            <a:rPr lang="fr-CA" sz="1800" dirty="0" smtClean="0"/>
            <a:t>pratique</a:t>
          </a:r>
          <a:endParaRPr lang="fr-CA" sz="1800" dirty="0"/>
        </a:p>
      </dgm:t>
    </dgm:pt>
    <dgm:pt modelId="{3BFDD65C-EF44-40CE-B775-8DE1A3CDF655}" type="parTrans" cxnId="{3B74F53A-CCA6-4C73-B8D1-0F1F3E05F80A}">
      <dgm:prSet/>
      <dgm:spPr/>
      <dgm:t>
        <a:bodyPr/>
        <a:lstStyle/>
        <a:p>
          <a:endParaRPr lang="fr-CA" sz="1800"/>
        </a:p>
      </dgm:t>
    </dgm:pt>
    <dgm:pt modelId="{8AE16B75-CBFA-4723-883F-F0B1927D1A28}" type="sibTrans" cxnId="{3B74F53A-CCA6-4C73-B8D1-0F1F3E05F80A}">
      <dgm:prSet/>
      <dgm:spPr/>
      <dgm:t>
        <a:bodyPr/>
        <a:lstStyle/>
        <a:p>
          <a:endParaRPr lang="fr-CA" sz="1800"/>
        </a:p>
      </dgm:t>
    </dgm:pt>
    <dgm:pt modelId="{A5C2ED06-0DF2-43A5-A6A3-77910C17FDE2}" type="pres">
      <dgm:prSet presAssocID="{EB6B3A2E-38E6-439B-BD79-0EBE04489A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B0E214D5-3525-4190-937B-EE5AA6158225}" type="pres">
      <dgm:prSet presAssocID="{E9E56930-9D03-4139-BF96-3D2634DE28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5CFB477-DA16-4AD6-882E-64E4817926D5}" type="pres">
      <dgm:prSet presAssocID="{6632370E-AFBB-4DDF-9A2C-FD8F065BB821}" presName="sibTrans" presStyleCnt="0"/>
      <dgm:spPr/>
    </dgm:pt>
    <dgm:pt modelId="{BD1FB88E-3F40-42A1-B59A-7889A68B1F54}" type="pres">
      <dgm:prSet presAssocID="{B0091F59-1697-4198-A82F-E38A93EFB8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0540BA6-7B8B-49DD-B2C0-538C6844669B}" type="pres">
      <dgm:prSet presAssocID="{8DF0E3E8-C487-42C4-ADDF-8A1699A54C35}" presName="sibTrans" presStyleCnt="0"/>
      <dgm:spPr/>
    </dgm:pt>
    <dgm:pt modelId="{90649C32-56DB-4A44-9C3D-4B467F953F2D}" type="pres">
      <dgm:prSet presAssocID="{9AC1C0D9-72E8-4F27-9FBE-C210E7EE2A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91D8DB9-205A-4EB5-845C-D53888BE10AD}" type="pres">
      <dgm:prSet presAssocID="{E63F2844-FF12-46BE-B6C6-8C8D0C66723A}" presName="sibTrans" presStyleCnt="0"/>
      <dgm:spPr/>
    </dgm:pt>
    <dgm:pt modelId="{57857FCC-245A-48A4-890D-BD95B9676BED}" type="pres">
      <dgm:prSet presAssocID="{6B6C118E-FBE1-4D39-9C4A-EB5F3CDF3EDC}" presName="node" presStyleLbl="node1" presStyleIdx="3" presStyleCnt="5" custLinFactNeighborY="453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0F7AEF9-CEE6-48A9-87C4-6897F599CBC6}" type="pres">
      <dgm:prSet presAssocID="{EFA393DD-EDD1-4CFE-B8C1-D7C1A66D995C}" presName="sibTrans" presStyleCnt="0"/>
      <dgm:spPr/>
    </dgm:pt>
    <dgm:pt modelId="{F388E83F-76E2-4378-9ECA-0C32D699F23B}" type="pres">
      <dgm:prSet presAssocID="{ADC18593-381B-42CA-B8D6-332A91E785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050EF48-825D-4B58-9D3F-E2BEDB1FACAE}" type="presOf" srcId="{E9E56930-9D03-4139-BF96-3D2634DE281F}" destId="{B0E214D5-3525-4190-937B-EE5AA6158225}" srcOrd="0" destOrd="0" presId="urn:microsoft.com/office/officeart/2005/8/layout/default"/>
    <dgm:cxn modelId="{D5D3076A-EDFB-4172-95C2-04F4CE6CE05B}" type="presOf" srcId="{ADC18593-381B-42CA-B8D6-332A91E78565}" destId="{F388E83F-76E2-4378-9ECA-0C32D699F23B}" srcOrd="0" destOrd="0" presId="urn:microsoft.com/office/officeart/2005/8/layout/default"/>
    <dgm:cxn modelId="{5C4AAE76-A105-44F8-9A54-CDA76877FED5}" srcId="{EB6B3A2E-38E6-439B-BD79-0EBE04489A61}" destId="{B0091F59-1697-4198-A82F-E38A93EFB8A9}" srcOrd="1" destOrd="0" parTransId="{BFCFA8DD-4786-46BF-8950-BE00BB82E207}" sibTransId="{8DF0E3E8-C487-42C4-ADDF-8A1699A54C35}"/>
    <dgm:cxn modelId="{1C04F89A-45DD-45AE-82A8-F5B273CA3BA0}" type="presOf" srcId="{6B6C118E-FBE1-4D39-9C4A-EB5F3CDF3EDC}" destId="{57857FCC-245A-48A4-890D-BD95B9676BED}" srcOrd="0" destOrd="0" presId="urn:microsoft.com/office/officeart/2005/8/layout/default"/>
    <dgm:cxn modelId="{7B34DFEF-C9C5-493A-8C11-A8265E405B89}" type="presOf" srcId="{9AC1C0D9-72E8-4F27-9FBE-C210E7EE2A9B}" destId="{90649C32-56DB-4A44-9C3D-4B467F953F2D}" srcOrd="0" destOrd="0" presId="urn:microsoft.com/office/officeart/2005/8/layout/default"/>
    <dgm:cxn modelId="{3B74F53A-CCA6-4C73-B8D1-0F1F3E05F80A}" srcId="{EB6B3A2E-38E6-439B-BD79-0EBE04489A61}" destId="{ADC18593-381B-42CA-B8D6-332A91E78565}" srcOrd="4" destOrd="0" parTransId="{3BFDD65C-EF44-40CE-B775-8DE1A3CDF655}" sibTransId="{8AE16B75-CBFA-4723-883F-F0B1927D1A28}"/>
    <dgm:cxn modelId="{5BA8ED89-5D0F-48D9-9621-C767B7FF3F3B}" type="presOf" srcId="{EB6B3A2E-38E6-439B-BD79-0EBE04489A61}" destId="{A5C2ED06-0DF2-43A5-A6A3-77910C17FDE2}" srcOrd="0" destOrd="0" presId="urn:microsoft.com/office/officeart/2005/8/layout/default"/>
    <dgm:cxn modelId="{5E4BC7D5-048D-49FC-96B7-155811D6070B}" srcId="{EB6B3A2E-38E6-439B-BD79-0EBE04489A61}" destId="{6B6C118E-FBE1-4D39-9C4A-EB5F3CDF3EDC}" srcOrd="3" destOrd="0" parTransId="{7D6E8407-10CE-4106-B1AF-564312862BBD}" sibTransId="{EFA393DD-EDD1-4CFE-B8C1-D7C1A66D995C}"/>
    <dgm:cxn modelId="{0D27F2E1-78B3-4376-BB4F-161B8E9BC18A}" type="presOf" srcId="{B0091F59-1697-4198-A82F-E38A93EFB8A9}" destId="{BD1FB88E-3F40-42A1-B59A-7889A68B1F54}" srcOrd="0" destOrd="0" presId="urn:microsoft.com/office/officeart/2005/8/layout/default"/>
    <dgm:cxn modelId="{DEFCDCD4-FB26-4D27-A1DD-FFC046E8D7A9}" srcId="{EB6B3A2E-38E6-439B-BD79-0EBE04489A61}" destId="{9AC1C0D9-72E8-4F27-9FBE-C210E7EE2A9B}" srcOrd="2" destOrd="0" parTransId="{B57D73A1-69EC-4B86-BF8F-4625ACA154D3}" sibTransId="{E63F2844-FF12-46BE-B6C6-8C8D0C66723A}"/>
    <dgm:cxn modelId="{E1C8B891-580F-40A7-9417-F138048A09DC}" srcId="{EB6B3A2E-38E6-439B-BD79-0EBE04489A61}" destId="{E9E56930-9D03-4139-BF96-3D2634DE281F}" srcOrd="0" destOrd="0" parTransId="{946CD3F4-68EA-4055-8FDD-64C050AD16C4}" sibTransId="{6632370E-AFBB-4DDF-9A2C-FD8F065BB821}"/>
    <dgm:cxn modelId="{9A693495-0743-4AC6-84CB-15821A864F1E}" type="presParOf" srcId="{A5C2ED06-0DF2-43A5-A6A3-77910C17FDE2}" destId="{B0E214D5-3525-4190-937B-EE5AA6158225}" srcOrd="0" destOrd="0" presId="urn:microsoft.com/office/officeart/2005/8/layout/default"/>
    <dgm:cxn modelId="{9A232A5B-24A3-45DD-B302-085430FBC5C1}" type="presParOf" srcId="{A5C2ED06-0DF2-43A5-A6A3-77910C17FDE2}" destId="{C5CFB477-DA16-4AD6-882E-64E4817926D5}" srcOrd="1" destOrd="0" presId="urn:microsoft.com/office/officeart/2005/8/layout/default"/>
    <dgm:cxn modelId="{82475DC3-A27B-4448-BA52-336E41314879}" type="presParOf" srcId="{A5C2ED06-0DF2-43A5-A6A3-77910C17FDE2}" destId="{BD1FB88E-3F40-42A1-B59A-7889A68B1F54}" srcOrd="2" destOrd="0" presId="urn:microsoft.com/office/officeart/2005/8/layout/default"/>
    <dgm:cxn modelId="{AACD3D3B-E43A-4F66-B3A2-97DA162AA3AE}" type="presParOf" srcId="{A5C2ED06-0DF2-43A5-A6A3-77910C17FDE2}" destId="{20540BA6-7B8B-49DD-B2C0-538C6844669B}" srcOrd="3" destOrd="0" presId="urn:microsoft.com/office/officeart/2005/8/layout/default"/>
    <dgm:cxn modelId="{C1FC8584-41A6-45CE-BBF9-91C2AD7C0F14}" type="presParOf" srcId="{A5C2ED06-0DF2-43A5-A6A3-77910C17FDE2}" destId="{90649C32-56DB-4A44-9C3D-4B467F953F2D}" srcOrd="4" destOrd="0" presId="urn:microsoft.com/office/officeart/2005/8/layout/default"/>
    <dgm:cxn modelId="{DDDA4336-B564-4673-A0B0-08457B16B006}" type="presParOf" srcId="{A5C2ED06-0DF2-43A5-A6A3-77910C17FDE2}" destId="{191D8DB9-205A-4EB5-845C-D53888BE10AD}" srcOrd="5" destOrd="0" presId="urn:microsoft.com/office/officeart/2005/8/layout/default"/>
    <dgm:cxn modelId="{CC8ACD55-2B85-46AE-814A-EC8AD757A2AE}" type="presParOf" srcId="{A5C2ED06-0DF2-43A5-A6A3-77910C17FDE2}" destId="{57857FCC-245A-48A4-890D-BD95B9676BED}" srcOrd="6" destOrd="0" presId="urn:microsoft.com/office/officeart/2005/8/layout/default"/>
    <dgm:cxn modelId="{5775FCC5-4604-469F-9893-513653401B71}" type="presParOf" srcId="{A5C2ED06-0DF2-43A5-A6A3-77910C17FDE2}" destId="{00F7AEF9-CEE6-48A9-87C4-6897F599CBC6}" srcOrd="7" destOrd="0" presId="urn:microsoft.com/office/officeart/2005/8/layout/default"/>
    <dgm:cxn modelId="{52D478D7-B5B6-4524-B644-2E468EA97F53}" type="presParOf" srcId="{A5C2ED06-0DF2-43A5-A6A3-77910C17FDE2}" destId="{F388E83F-76E2-4378-9ECA-0C32D699F2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82D582-54DF-4E64-8FE5-030075B8CD4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25BCC50-56D7-43CF-943D-71B2A0FCCE4D}">
      <dgm:prSet phldrT="[Texte]"/>
      <dgm:spPr>
        <a:solidFill>
          <a:schemeClr val="accent6"/>
        </a:solidFill>
      </dgm:spPr>
      <dgm:t>
        <a:bodyPr/>
        <a:lstStyle/>
        <a:p>
          <a:r>
            <a:rPr lang="fr-CA" dirty="0" err="1" smtClean="0"/>
            <a:t>EfMat</a:t>
          </a:r>
          <a:endParaRPr lang="fr-CA" dirty="0"/>
        </a:p>
      </dgm:t>
    </dgm:pt>
    <dgm:pt modelId="{0EDC1A84-B1CB-4AB0-9DBC-A2775F9FB33D}" type="parTrans" cxnId="{3AB871C7-3EB9-4438-A0FE-1F3ED460CBD5}">
      <dgm:prSet/>
      <dgm:spPr/>
      <dgm:t>
        <a:bodyPr/>
        <a:lstStyle/>
        <a:p>
          <a:endParaRPr lang="fr-CA"/>
        </a:p>
      </dgm:t>
    </dgm:pt>
    <dgm:pt modelId="{E353EA59-07F0-4283-8C94-00264193BEC2}" type="sibTrans" cxnId="{3AB871C7-3EB9-4438-A0FE-1F3ED460CBD5}">
      <dgm:prSet/>
      <dgm:spPr/>
      <dgm:t>
        <a:bodyPr/>
        <a:lstStyle/>
        <a:p>
          <a:endParaRPr lang="fr-CA"/>
        </a:p>
      </dgm:t>
    </dgm:pt>
    <dgm:pt modelId="{5B1F8BBE-A396-4A29-B007-143B20F81E8C}">
      <dgm:prSet phldrT="[Texte]"/>
      <dgm:spPr>
        <a:solidFill>
          <a:schemeClr val="accent5"/>
        </a:solidFill>
      </dgm:spPr>
      <dgm:t>
        <a:bodyPr/>
        <a:lstStyle/>
        <a:p>
          <a:r>
            <a:rPr lang="fr-CA" dirty="0" err="1" smtClean="0"/>
            <a:t>EfDid</a:t>
          </a:r>
          <a:endParaRPr lang="fr-CA" dirty="0"/>
        </a:p>
      </dgm:t>
    </dgm:pt>
    <dgm:pt modelId="{FBFDA34C-B006-42AE-AF18-7372637C2E3F}" type="parTrans" cxnId="{0434413F-59FD-41FB-AF17-4ED65D491F76}">
      <dgm:prSet/>
      <dgm:spPr/>
      <dgm:t>
        <a:bodyPr/>
        <a:lstStyle/>
        <a:p>
          <a:endParaRPr lang="fr-CA"/>
        </a:p>
      </dgm:t>
    </dgm:pt>
    <dgm:pt modelId="{02EB8B5A-B259-4F2B-83F5-629ECAD44E8A}" type="sibTrans" cxnId="{0434413F-59FD-41FB-AF17-4ED65D491F76}">
      <dgm:prSet/>
      <dgm:spPr/>
      <dgm:t>
        <a:bodyPr/>
        <a:lstStyle/>
        <a:p>
          <a:endParaRPr lang="fr-CA"/>
        </a:p>
      </dgm:t>
    </dgm:pt>
    <dgm:pt modelId="{DA45B533-49F6-4EC4-9021-D5D9C3AB47A3}">
      <dgm:prSet phldrT="[Texte]"/>
      <dgm:spPr>
        <a:solidFill>
          <a:srgbClr val="FFC000"/>
        </a:solidFill>
      </dgm:spPr>
      <dgm:t>
        <a:bodyPr/>
        <a:lstStyle/>
        <a:p>
          <a:r>
            <a:rPr lang="fr-CA" dirty="0" err="1" smtClean="0"/>
            <a:t>EfEns</a:t>
          </a:r>
          <a:endParaRPr lang="fr-CA" dirty="0"/>
        </a:p>
      </dgm:t>
    </dgm:pt>
    <dgm:pt modelId="{3060FE8A-22E3-4644-844A-6179466D71D0}" type="parTrans" cxnId="{774FB67F-E9FA-43AE-9644-A3079BF7A8C4}">
      <dgm:prSet/>
      <dgm:spPr/>
      <dgm:t>
        <a:bodyPr/>
        <a:lstStyle/>
        <a:p>
          <a:endParaRPr lang="fr-CA"/>
        </a:p>
      </dgm:t>
    </dgm:pt>
    <dgm:pt modelId="{04B40EB4-F8F3-4D90-91E7-73920D13455E}" type="sibTrans" cxnId="{774FB67F-E9FA-43AE-9644-A3079BF7A8C4}">
      <dgm:prSet/>
      <dgm:spPr/>
      <dgm:t>
        <a:bodyPr/>
        <a:lstStyle/>
        <a:p>
          <a:endParaRPr lang="fr-CA"/>
        </a:p>
      </dgm:t>
    </dgm:pt>
    <dgm:pt modelId="{DA22FE6B-E04E-4216-A54E-930217DAE8F5}" type="pres">
      <dgm:prSet presAssocID="{6E82D582-54DF-4E64-8FE5-030075B8CD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5512AFA-4EA6-46C7-ADBF-9F69316CE48C}" type="pres">
      <dgm:prSet presAssocID="{C25BCC50-56D7-43CF-943D-71B2A0FCCE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99EB015-1136-4ECE-AB4A-7384F9954B4F}" type="pres">
      <dgm:prSet presAssocID="{E353EA59-07F0-4283-8C94-00264193BEC2}" presName="sibTrans" presStyleLbl="sibTrans2D1" presStyleIdx="0" presStyleCnt="3"/>
      <dgm:spPr/>
      <dgm:t>
        <a:bodyPr/>
        <a:lstStyle/>
        <a:p>
          <a:endParaRPr lang="fr-CA"/>
        </a:p>
      </dgm:t>
    </dgm:pt>
    <dgm:pt modelId="{8D5FA488-E856-4394-AC09-B334B8F4A01A}" type="pres">
      <dgm:prSet presAssocID="{E353EA59-07F0-4283-8C94-00264193BEC2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B5FDBCB5-2778-4C8A-A6E9-0818AA829C5B}" type="pres">
      <dgm:prSet presAssocID="{5B1F8BBE-A396-4A29-B007-143B20F81E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38BAF63-5BEF-4B92-9E65-BDD27733DDC3}" type="pres">
      <dgm:prSet presAssocID="{02EB8B5A-B259-4F2B-83F5-629ECAD44E8A}" presName="sibTrans" presStyleLbl="sibTrans2D1" presStyleIdx="1" presStyleCnt="3"/>
      <dgm:spPr/>
      <dgm:t>
        <a:bodyPr/>
        <a:lstStyle/>
        <a:p>
          <a:endParaRPr lang="fr-CA"/>
        </a:p>
      </dgm:t>
    </dgm:pt>
    <dgm:pt modelId="{8811C488-9D40-4AB9-85D6-02BDBF55B31D}" type="pres">
      <dgm:prSet presAssocID="{02EB8B5A-B259-4F2B-83F5-629ECAD44E8A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CAFE3B67-F8E6-497E-BBED-BFAC8A594173}" type="pres">
      <dgm:prSet presAssocID="{DA45B533-49F6-4EC4-9021-D5D9C3AB47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DD8DCA0-9CAE-48E7-AA62-1F40105FCE61}" type="pres">
      <dgm:prSet presAssocID="{04B40EB4-F8F3-4D90-91E7-73920D13455E}" presName="sibTrans" presStyleLbl="sibTrans2D1" presStyleIdx="2" presStyleCnt="3"/>
      <dgm:spPr/>
      <dgm:t>
        <a:bodyPr/>
        <a:lstStyle/>
        <a:p>
          <a:endParaRPr lang="fr-CA"/>
        </a:p>
      </dgm:t>
    </dgm:pt>
    <dgm:pt modelId="{04F23A9F-EDCD-4BF0-BB7C-BEC9129DE775}" type="pres">
      <dgm:prSet presAssocID="{04B40EB4-F8F3-4D90-91E7-73920D13455E}" presName="connectorText" presStyleLbl="sibTrans2D1" presStyleIdx="2" presStyleCnt="3"/>
      <dgm:spPr/>
      <dgm:t>
        <a:bodyPr/>
        <a:lstStyle/>
        <a:p>
          <a:endParaRPr lang="fr-CA"/>
        </a:p>
      </dgm:t>
    </dgm:pt>
  </dgm:ptLst>
  <dgm:cxnLst>
    <dgm:cxn modelId="{AA416A98-F7E8-49C7-9143-2753CEF178EF}" type="presOf" srcId="{E353EA59-07F0-4283-8C94-00264193BEC2}" destId="{8D5FA488-E856-4394-AC09-B334B8F4A01A}" srcOrd="1" destOrd="0" presId="urn:microsoft.com/office/officeart/2005/8/layout/cycle7"/>
    <dgm:cxn modelId="{E66198D6-DA00-4A5B-9160-9F29134BEDBA}" type="presOf" srcId="{02EB8B5A-B259-4F2B-83F5-629ECAD44E8A}" destId="{038BAF63-5BEF-4B92-9E65-BDD27733DDC3}" srcOrd="0" destOrd="0" presId="urn:microsoft.com/office/officeart/2005/8/layout/cycle7"/>
    <dgm:cxn modelId="{E8DF9CA7-5C81-4EB8-A4C6-D85E4343A73C}" type="presOf" srcId="{C25BCC50-56D7-43CF-943D-71B2A0FCCE4D}" destId="{95512AFA-4EA6-46C7-ADBF-9F69316CE48C}" srcOrd="0" destOrd="0" presId="urn:microsoft.com/office/officeart/2005/8/layout/cycle7"/>
    <dgm:cxn modelId="{03359EB5-3A8E-46AD-BBEE-11CFBB1AC85B}" type="presOf" srcId="{04B40EB4-F8F3-4D90-91E7-73920D13455E}" destId="{7DD8DCA0-9CAE-48E7-AA62-1F40105FCE61}" srcOrd="0" destOrd="0" presId="urn:microsoft.com/office/officeart/2005/8/layout/cycle7"/>
    <dgm:cxn modelId="{E90B8C0B-4D47-4852-8144-618291DB22F1}" type="presOf" srcId="{5B1F8BBE-A396-4A29-B007-143B20F81E8C}" destId="{B5FDBCB5-2778-4C8A-A6E9-0818AA829C5B}" srcOrd="0" destOrd="0" presId="urn:microsoft.com/office/officeart/2005/8/layout/cycle7"/>
    <dgm:cxn modelId="{7FDEC773-1368-4E69-9853-CB16104360E8}" type="presOf" srcId="{DA45B533-49F6-4EC4-9021-D5D9C3AB47A3}" destId="{CAFE3B67-F8E6-497E-BBED-BFAC8A594173}" srcOrd="0" destOrd="0" presId="urn:microsoft.com/office/officeart/2005/8/layout/cycle7"/>
    <dgm:cxn modelId="{1A6C433B-FB5E-47B7-B91E-C8010AE67DB4}" type="presOf" srcId="{04B40EB4-F8F3-4D90-91E7-73920D13455E}" destId="{04F23A9F-EDCD-4BF0-BB7C-BEC9129DE775}" srcOrd="1" destOrd="0" presId="urn:microsoft.com/office/officeart/2005/8/layout/cycle7"/>
    <dgm:cxn modelId="{0434413F-59FD-41FB-AF17-4ED65D491F76}" srcId="{6E82D582-54DF-4E64-8FE5-030075B8CD48}" destId="{5B1F8BBE-A396-4A29-B007-143B20F81E8C}" srcOrd="1" destOrd="0" parTransId="{FBFDA34C-B006-42AE-AF18-7372637C2E3F}" sibTransId="{02EB8B5A-B259-4F2B-83F5-629ECAD44E8A}"/>
    <dgm:cxn modelId="{5C1513CB-A6C1-419D-827D-26199C4E218B}" type="presOf" srcId="{E353EA59-07F0-4283-8C94-00264193BEC2}" destId="{499EB015-1136-4ECE-AB4A-7384F9954B4F}" srcOrd="0" destOrd="0" presId="urn:microsoft.com/office/officeart/2005/8/layout/cycle7"/>
    <dgm:cxn modelId="{AD3769C7-CC5C-418C-974C-60381F39662F}" type="presOf" srcId="{6E82D582-54DF-4E64-8FE5-030075B8CD48}" destId="{DA22FE6B-E04E-4216-A54E-930217DAE8F5}" srcOrd="0" destOrd="0" presId="urn:microsoft.com/office/officeart/2005/8/layout/cycle7"/>
    <dgm:cxn modelId="{3AB871C7-3EB9-4438-A0FE-1F3ED460CBD5}" srcId="{6E82D582-54DF-4E64-8FE5-030075B8CD48}" destId="{C25BCC50-56D7-43CF-943D-71B2A0FCCE4D}" srcOrd="0" destOrd="0" parTransId="{0EDC1A84-B1CB-4AB0-9DBC-A2775F9FB33D}" sibTransId="{E353EA59-07F0-4283-8C94-00264193BEC2}"/>
    <dgm:cxn modelId="{774FB67F-E9FA-43AE-9644-A3079BF7A8C4}" srcId="{6E82D582-54DF-4E64-8FE5-030075B8CD48}" destId="{DA45B533-49F6-4EC4-9021-D5D9C3AB47A3}" srcOrd="2" destOrd="0" parTransId="{3060FE8A-22E3-4644-844A-6179466D71D0}" sibTransId="{04B40EB4-F8F3-4D90-91E7-73920D13455E}"/>
    <dgm:cxn modelId="{C1652325-78B7-42A7-8F10-610E8126E903}" type="presOf" srcId="{02EB8B5A-B259-4F2B-83F5-629ECAD44E8A}" destId="{8811C488-9D40-4AB9-85D6-02BDBF55B31D}" srcOrd="1" destOrd="0" presId="urn:microsoft.com/office/officeart/2005/8/layout/cycle7"/>
    <dgm:cxn modelId="{5BBB6E69-1BDC-4200-BDFF-31BF0C5D3A77}" type="presParOf" srcId="{DA22FE6B-E04E-4216-A54E-930217DAE8F5}" destId="{95512AFA-4EA6-46C7-ADBF-9F69316CE48C}" srcOrd="0" destOrd="0" presId="urn:microsoft.com/office/officeart/2005/8/layout/cycle7"/>
    <dgm:cxn modelId="{16177EF7-B689-468D-A5DD-3F2493A06F90}" type="presParOf" srcId="{DA22FE6B-E04E-4216-A54E-930217DAE8F5}" destId="{499EB015-1136-4ECE-AB4A-7384F9954B4F}" srcOrd="1" destOrd="0" presId="urn:microsoft.com/office/officeart/2005/8/layout/cycle7"/>
    <dgm:cxn modelId="{4022D46F-FE6D-448C-9175-DF757E0D2ADC}" type="presParOf" srcId="{499EB015-1136-4ECE-AB4A-7384F9954B4F}" destId="{8D5FA488-E856-4394-AC09-B334B8F4A01A}" srcOrd="0" destOrd="0" presId="urn:microsoft.com/office/officeart/2005/8/layout/cycle7"/>
    <dgm:cxn modelId="{BA5C06BC-7CFA-4019-AA6F-BDA92CE5E6EA}" type="presParOf" srcId="{DA22FE6B-E04E-4216-A54E-930217DAE8F5}" destId="{B5FDBCB5-2778-4C8A-A6E9-0818AA829C5B}" srcOrd="2" destOrd="0" presId="urn:microsoft.com/office/officeart/2005/8/layout/cycle7"/>
    <dgm:cxn modelId="{6ED97AD1-3CE1-4539-8F01-58E607E37F8B}" type="presParOf" srcId="{DA22FE6B-E04E-4216-A54E-930217DAE8F5}" destId="{038BAF63-5BEF-4B92-9E65-BDD27733DDC3}" srcOrd="3" destOrd="0" presId="urn:microsoft.com/office/officeart/2005/8/layout/cycle7"/>
    <dgm:cxn modelId="{D6B1B2CD-DBD9-4FD4-9CE5-AA97D49DC133}" type="presParOf" srcId="{038BAF63-5BEF-4B92-9E65-BDD27733DDC3}" destId="{8811C488-9D40-4AB9-85D6-02BDBF55B31D}" srcOrd="0" destOrd="0" presId="urn:microsoft.com/office/officeart/2005/8/layout/cycle7"/>
    <dgm:cxn modelId="{DDC4AA5A-484B-4851-8B2B-9CA143FDCE66}" type="presParOf" srcId="{DA22FE6B-E04E-4216-A54E-930217DAE8F5}" destId="{CAFE3B67-F8E6-497E-BBED-BFAC8A594173}" srcOrd="4" destOrd="0" presId="urn:microsoft.com/office/officeart/2005/8/layout/cycle7"/>
    <dgm:cxn modelId="{A768AD1E-1EFF-45DF-9288-3874ECD0A579}" type="presParOf" srcId="{DA22FE6B-E04E-4216-A54E-930217DAE8F5}" destId="{7DD8DCA0-9CAE-48E7-AA62-1F40105FCE61}" srcOrd="5" destOrd="0" presId="urn:microsoft.com/office/officeart/2005/8/layout/cycle7"/>
    <dgm:cxn modelId="{D1B88A26-476C-4F65-BC43-CF916E48E1AF}" type="presParOf" srcId="{7DD8DCA0-9CAE-48E7-AA62-1F40105FCE61}" destId="{04F23A9F-EDCD-4BF0-BB7C-BEC9129DE7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A8583-E55D-4A2D-8E86-8AC4FE30680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A18EEEF-CFFC-4BC9-B945-F2543F2D85B9}">
      <dgm:prSet phldrT="[Texte]"/>
      <dgm:spPr/>
      <dgm:t>
        <a:bodyPr/>
        <a:lstStyle/>
        <a:p>
          <a:r>
            <a:rPr lang="fr-CA" dirty="0" smtClean="0"/>
            <a:t>pratique</a:t>
          </a:r>
          <a:endParaRPr lang="fr-CA" dirty="0"/>
        </a:p>
      </dgm:t>
    </dgm:pt>
    <dgm:pt modelId="{56367B47-98C9-46FC-9532-1C86EBE7BC61}" type="parTrans" cxnId="{1899C262-78CA-4577-954D-E6877556CBFB}">
      <dgm:prSet/>
      <dgm:spPr/>
      <dgm:t>
        <a:bodyPr/>
        <a:lstStyle/>
        <a:p>
          <a:endParaRPr lang="fr-CA"/>
        </a:p>
      </dgm:t>
    </dgm:pt>
    <dgm:pt modelId="{3D915509-C8D0-48CA-AB2E-A4E840DB84CC}" type="sibTrans" cxnId="{1899C262-78CA-4577-954D-E6877556CBFB}">
      <dgm:prSet/>
      <dgm:spPr/>
      <dgm:t>
        <a:bodyPr/>
        <a:lstStyle/>
        <a:p>
          <a:endParaRPr lang="fr-CA"/>
        </a:p>
      </dgm:t>
    </dgm:pt>
    <dgm:pt modelId="{82B7384D-679F-4A66-9268-2FE7F277B735}">
      <dgm:prSet phldrT="[Texte]"/>
      <dgm:spPr/>
      <dgm:t>
        <a:bodyPr/>
        <a:lstStyle/>
        <a:p>
          <a:r>
            <a:rPr lang="fr-CA" dirty="0" smtClean="0"/>
            <a:t>didactique</a:t>
          </a:r>
          <a:endParaRPr lang="fr-CA" dirty="0"/>
        </a:p>
      </dgm:t>
    </dgm:pt>
    <dgm:pt modelId="{3479E6DD-EABF-4E27-AEB7-661ECA1AF423}" type="parTrans" cxnId="{E25A11BB-953B-459F-8D00-AC6240C7B1A3}">
      <dgm:prSet/>
      <dgm:spPr/>
      <dgm:t>
        <a:bodyPr/>
        <a:lstStyle/>
        <a:p>
          <a:endParaRPr lang="fr-CA"/>
        </a:p>
      </dgm:t>
    </dgm:pt>
    <dgm:pt modelId="{CCD718A5-58D1-454E-94BB-B211D643C2A4}" type="sibTrans" cxnId="{E25A11BB-953B-459F-8D00-AC6240C7B1A3}">
      <dgm:prSet/>
      <dgm:spPr/>
      <dgm:t>
        <a:bodyPr/>
        <a:lstStyle/>
        <a:p>
          <a:endParaRPr lang="fr-CA"/>
        </a:p>
      </dgm:t>
    </dgm:pt>
    <dgm:pt modelId="{0C3B2803-D9F8-4C67-A841-B03D0B9A7E48}">
      <dgm:prSet phldrT="[Texte]"/>
      <dgm:spPr/>
      <dgm:t>
        <a:bodyPr/>
        <a:lstStyle/>
        <a:p>
          <a:r>
            <a:rPr lang="fr-CA" dirty="0" smtClean="0"/>
            <a:t>Pédagogie</a:t>
          </a:r>
          <a:endParaRPr lang="fr-CA" dirty="0"/>
        </a:p>
      </dgm:t>
    </dgm:pt>
    <dgm:pt modelId="{5F72CEC5-73D9-4323-92B2-FB33866ADFC6}" type="parTrans" cxnId="{9161F535-AAB6-4454-B23B-0C3E027B3F04}">
      <dgm:prSet/>
      <dgm:spPr/>
      <dgm:t>
        <a:bodyPr/>
        <a:lstStyle/>
        <a:p>
          <a:endParaRPr lang="fr-CA"/>
        </a:p>
      </dgm:t>
    </dgm:pt>
    <dgm:pt modelId="{E62010BC-3ED4-417B-8790-2ED9E398F224}" type="sibTrans" cxnId="{9161F535-AAB6-4454-B23B-0C3E027B3F04}">
      <dgm:prSet/>
      <dgm:spPr/>
      <dgm:t>
        <a:bodyPr/>
        <a:lstStyle/>
        <a:p>
          <a:endParaRPr lang="fr-CA"/>
        </a:p>
      </dgm:t>
    </dgm:pt>
    <dgm:pt modelId="{852F58FA-B89F-4461-9730-2055202D764F}">
      <dgm:prSet phldrT="[Texte]" custScaleX="87089" custScaleY="77903" custLinFactNeighborX="-8252" custLinFactNeighborY="-4126"/>
      <dgm:spPr/>
      <dgm:t>
        <a:bodyPr/>
        <a:lstStyle/>
        <a:p>
          <a:endParaRPr lang="fr-CA"/>
        </a:p>
      </dgm:t>
    </dgm:pt>
    <dgm:pt modelId="{1D844C24-A105-469C-8608-8E7BD6C34666}" type="parTrans" cxnId="{7F5F73C8-BC5E-4395-B769-4E13690039AD}">
      <dgm:prSet/>
      <dgm:spPr/>
      <dgm:t>
        <a:bodyPr/>
        <a:lstStyle/>
        <a:p>
          <a:endParaRPr lang="fr-CA"/>
        </a:p>
      </dgm:t>
    </dgm:pt>
    <dgm:pt modelId="{749C30C5-8E2B-47E9-8447-69E2DB7D6ADB}" type="sibTrans" cxnId="{7F5F73C8-BC5E-4395-B769-4E13690039AD}">
      <dgm:prSet/>
      <dgm:spPr/>
      <dgm:t>
        <a:bodyPr/>
        <a:lstStyle/>
        <a:p>
          <a:endParaRPr lang="fr-CA"/>
        </a:p>
      </dgm:t>
    </dgm:pt>
    <dgm:pt modelId="{FBEEEAC5-0B10-4B76-9B65-3C64539916C6}">
      <dgm:prSet phldrT="[Texte]"/>
      <dgm:spPr/>
      <dgm:t>
        <a:bodyPr/>
        <a:lstStyle/>
        <a:p>
          <a:endParaRPr lang="fr-CA"/>
        </a:p>
      </dgm:t>
    </dgm:pt>
    <dgm:pt modelId="{DC13023E-0D93-4A0A-B1D5-1A254F05804C}" type="parTrans" cxnId="{06B20EBC-E7D1-47A4-8008-8B2B54503FEC}">
      <dgm:prSet/>
      <dgm:spPr/>
      <dgm:t>
        <a:bodyPr/>
        <a:lstStyle/>
        <a:p>
          <a:endParaRPr lang="fr-CA"/>
        </a:p>
      </dgm:t>
    </dgm:pt>
    <dgm:pt modelId="{3AD57173-8FB2-4379-BA98-6E104190EDAB}" type="sibTrans" cxnId="{06B20EBC-E7D1-47A4-8008-8B2B54503FEC}">
      <dgm:prSet/>
      <dgm:spPr/>
      <dgm:t>
        <a:bodyPr/>
        <a:lstStyle/>
        <a:p>
          <a:endParaRPr lang="fr-CA"/>
        </a:p>
      </dgm:t>
    </dgm:pt>
    <dgm:pt modelId="{230183B5-4BAF-4327-9678-C0C67A7E65CD}" type="pres">
      <dgm:prSet presAssocID="{533A8583-E55D-4A2D-8E86-8AC4FE30680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0A741864-C620-49AE-B9A8-EFB9142D6BC9}" type="pres">
      <dgm:prSet presAssocID="{9A18EEEF-CFFC-4BC9-B945-F2543F2D85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014CF37-E9C0-4539-964F-B3DDEAB5ECF7}" type="pres">
      <dgm:prSet presAssocID="{9A18EEEF-CFFC-4BC9-B945-F2543F2D85B9}" presName="gear1srcNode" presStyleLbl="node1" presStyleIdx="0" presStyleCnt="3"/>
      <dgm:spPr/>
      <dgm:t>
        <a:bodyPr/>
        <a:lstStyle/>
        <a:p>
          <a:endParaRPr lang="fr-CA"/>
        </a:p>
      </dgm:t>
    </dgm:pt>
    <dgm:pt modelId="{DEE90306-1AE3-4083-B614-8F70DACB624F}" type="pres">
      <dgm:prSet presAssocID="{9A18EEEF-CFFC-4BC9-B945-F2543F2D85B9}" presName="gear1dstNode" presStyleLbl="node1" presStyleIdx="0" presStyleCnt="3"/>
      <dgm:spPr/>
      <dgm:t>
        <a:bodyPr/>
        <a:lstStyle/>
        <a:p>
          <a:endParaRPr lang="fr-CA"/>
        </a:p>
      </dgm:t>
    </dgm:pt>
    <dgm:pt modelId="{56D914AA-E020-4970-89FD-6A1E59A47C97}" type="pres">
      <dgm:prSet presAssocID="{82B7384D-679F-4A66-9268-2FE7F277B735}" presName="gear2" presStyleLbl="node1" presStyleIdx="1" presStyleCnt="3" custLinFactNeighborX="1135" custLinFactNeighborY="567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B5B2EEE-A2A5-4EB8-96A3-F2F720E0FC5D}" type="pres">
      <dgm:prSet presAssocID="{82B7384D-679F-4A66-9268-2FE7F277B735}" presName="gear2srcNode" presStyleLbl="node1" presStyleIdx="1" presStyleCnt="3"/>
      <dgm:spPr/>
      <dgm:t>
        <a:bodyPr/>
        <a:lstStyle/>
        <a:p>
          <a:endParaRPr lang="fr-CA"/>
        </a:p>
      </dgm:t>
    </dgm:pt>
    <dgm:pt modelId="{61F263B8-6B14-4945-B958-76BC4A6B0F8C}" type="pres">
      <dgm:prSet presAssocID="{82B7384D-679F-4A66-9268-2FE7F277B735}" presName="gear2dstNode" presStyleLbl="node1" presStyleIdx="1" presStyleCnt="3"/>
      <dgm:spPr/>
      <dgm:t>
        <a:bodyPr/>
        <a:lstStyle/>
        <a:p>
          <a:endParaRPr lang="fr-CA"/>
        </a:p>
      </dgm:t>
    </dgm:pt>
    <dgm:pt modelId="{53C845D2-15B1-451B-A880-281BE06946B4}" type="pres">
      <dgm:prSet presAssocID="{0C3B2803-D9F8-4C67-A841-B03D0B9A7E48}" presName="gear3" presStyleLbl="node1" presStyleIdx="2" presStyleCnt="3" custLinFactNeighborX="4728" custLinFactNeighborY="10401"/>
      <dgm:spPr/>
      <dgm:t>
        <a:bodyPr/>
        <a:lstStyle/>
        <a:p>
          <a:endParaRPr lang="fr-CA"/>
        </a:p>
      </dgm:t>
    </dgm:pt>
    <dgm:pt modelId="{653A7E73-A2DF-4095-8643-E27D051C237A}" type="pres">
      <dgm:prSet presAssocID="{0C3B2803-D9F8-4C67-A841-B03D0B9A7E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C31FF5-B6F4-4850-816E-29E3FFF017ED}" type="pres">
      <dgm:prSet presAssocID="{0C3B2803-D9F8-4C67-A841-B03D0B9A7E48}" presName="gear3srcNode" presStyleLbl="node1" presStyleIdx="2" presStyleCnt="3"/>
      <dgm:spPr/>
      <dgm:t>
        <a:bodyPr/>
        <a:lstStyle/>
        <a:p>
          <a:endParaRPr lang="fr-CA"/>
        </a:p>
      </dgm:t>
    </dgm:pt>
    <dgm:pt modelId="{605B47A2-B0EB-4471-8CD4-7936A9A52D0F}" type="pres">
      <dgm:prSet presAssocID="{0C3B2803-D9F8-4C67-A841-B03D0B9A7E48}" presName="gear3dstNode" presStyleLbl="node1" presStyleIdx="2" presStyleCnt="3"/>
      <dgm:spPr/>
      <dgm:t>
        <a:bodyPr/>
        <a:lstStyle/>
        <a:p>
          <a:endParaRPr lang="fr-CA"/>
        </a:p>
      </dgm:t>
    </dgm:pt>
    <dgm:pt modelId="{5B2E1C1B-A37B-464A-A696-D7452DF527B8}" type="pres">
      <dgm:prSet presAssocID="{3D915509-C8D0-48CA-AB2E-A4E840DB84CC}" presName="connector1" presStyleLbl="sibTrans2D1" presStyleIdx="0" presStyleCnt="3" custAng="2050273" custLinFactNeighborX="24893" custLinFactNeighborY="-11292"/>
      <dgm:spPr/>
      <dgm:t>
        <a:bodyPr/>
        <a:lstStyle/>
        <a:p>
          <a:endParaRPr lang="fr-CA"/>
        </a:p>
      </dgm:t>
    </dgm:pt>
    <dgm:pt modelId="{34EC306F-259C-4C29-A9D7-7C71D9D94664}" type="pres">
      <dgm:prSet presAssocID="{CCD718A5-58D1-454E-94BB-B211D643C2A4}" presName="connector2" presStyleLbl="sibTrans2D1" presStyleIdx="1" presStyleCnt="3"/>
      <dgm:spPr/>
      <dgm:t>
        <a:bodyPr/>
        <a:lstStyle/>
        <a:p>
          <a:endParaRPr lang="fr-CA"/>
        </a:p>
      </dgm:t>
    </dgm:pt>
    <dgm:pt modelId="{4F12E59E-828F-4A1C-AE67-03E3596F2F41}" type="pres">
      <dgm:prSet presAssocID="{E62010BC-3ED4-417B-8790-2ED9E398F224}" presName="connector3" presStyleLbl="sibTrans2D1" presStyleIdx="2" presStyleCnt="3"/>
      <dgm:spPr/>
      <dgm:t>
        <a:bodyPr/>
        <a:lstStyle/>
        <a:p>
          <a:endParaRPr lang="fr-CA"/>
        </a:p>
      </dgm:t>
    </dgm:pt>
  </dgm:ptLst>
  <dgm:cxnLst>
    <dgm:cxn modelId="{423F0924-C9D6-4494-AC7A-9ED86CE1A74C}" type="presOf" srcId="{0C3B2803-D9F8-4C67-A841-B03D0B9A7E48}" destId="{653A7E73-A2DF-4095-8643-E27D051C237A}" srcOrd="1" destOrd="0" presId="urn:microsoft.com/office/officeart/2005/8/layout/gear1"/>
    <dgm:cxn modelId="{1899C262-78CA-4577-954D-E6877556CBFB}" srcId="{533A8583-E55D-4A2D-8E86-8AC4FE30680C}" destId="{9A18EEEF-CFFC-4BC9-B945-F2543F2D85B9}" srcOrd="0" destOrd="0" parTransId="{56367B47-98C9-46FC-9532-1C86EBE7BC61}" sibTransId="{3D915509-C8D0-48CA-AB2E-A4E840DB84CC}"/>
    <dgm:cxn modelId="{DDC021A5-16EA-4FED-A152-27C3E61D2078}" type="presOf" srcId="{82B7384D-679F-4A66-9268-2FE7F277B735}" destId="{56D914AA-E020-4970-89FD-6A1E59A47C97}" srcOrd="0" destOrd="0" presId="urn:microsoft.com/office/officeart/2005/8/layout/gear1"/>
    <dgm:cxn modelId="{A7572E5E-2264-4DD0-A937-76FC04AC29E4}" type="presOf" srcId="{9A18EEEF-CFFC-4BC9-B945-F2543F2D85B9}" destId="{0A741864-C620-49AE-B9A8-EFB9142D6BC9}" srcOrd="0" destOrd="0" presId="urn:microsoft.com/office/officeart/2005/8/layout/gear1"/>
    <dgm:cxn modelId="{58D76B93-B9F5-4296-AA70-C634EC97EEE5}" type="presOf" srcId="{0C3B2803-D9F8-4C67-A841-B03D0B9A7E48}" destId="{DCC31FF5-B6F4-4850-816E-29E3FFF017ED}" srcOrd="2" destOrd="0" presId="urn:microsoft.com/office/officeart/2005/8/layout/gear1"/>
    <dgm:cxn modelId="{26498C7D-82D3-4945-AF97-1BD78CCAF006}" type="presOf" srcId="{82B7384D-679F-4A66-9268-2FE7F277B735}" destId="{61F263B8-6B14-4945-B958-76BC4A6B0F8C}" srcOrd="2" destOrd="0" presId="urn:microsoft.com/office/officeart/2005/8/layout/gear1"/>
    <dgm:cxn modelId="{06B20EBC-E7D1-47A4-8008-8B2B54503FEC}" srcId="{533A8583-E55D-4A2D-8E86-8AC4FE30680C}" destId="{FBEEEAC5-0B10-4B76-9B65-3C64539916C6}" srcOrd="4" destOrd="0" parTransId="{DC13023E-0D93-4A0A-B1D5-1A254F05804C}" sibTransId="{3AD57173-8FB2-4379-BA98-6E104190EDAB}"/>
    <dgm:cxn modelId="{37302BAD-FFFE-4527-9A1C-9C505BD9B1B3}" type="presOf" srcId="{533A8583-E55D-4A2D-8E86-8AC4FE30680C}" destId="{230183B5-4BAF-4327-9678-C0C67A7E65CD}" srcOrd="0" destOrd="0" presId="urn:microsoft.com/office/officeart/2005/8/layout/gear1"/>
    <dgm:cxn modelId="{D919ABE3-9086-473F-9A3A-88C527DC0304}" type="presOf" srcId="{82B7384D-679F-4A66-9268-2FE7F277B735}" destId="{7B5B2EEE-A2A5-4EB8-96A3-F2F720E0FC5D}" srcOrd="1" destOrd="0" presId="urn:microsoft.com/office/officeart/2005/8/layout/gear1"/>
    <dgm:cxn modelId="{A9B7E716-D92C-4AEE-AF2E-D55AF23D0B17}" type="presOf" srcId="{3D915509-C8D0-48CA-AB2E-A4E840DB84CC}" destId="{5B2E1C1B-A37B-464A-A696-D7452DF527B8}" srcOrd="0" destOrd="0" presId="urn:microsoft.com/office/officeart/2005/8/layout/gear1"/>
    <dgm:cxn modelId="{20313260-B012-4DD4-9F25-DC52377203D9}" type="presOf" srcId="{0C3B2803-D9F8-4C67-A841-B03D0B9A7E48}" destId="{605B47A2-B0EB-4471-8CD4-7936A9A52D0F}" srcOrd="3" destOrd="0" presId="urn:microsoft.com/office/officeart/2005/8/layout/gear1"/>
    <dgm:cxn modelId="{7F5F73C8-BC5E-4395-B769-4E13690039AD}" srcId="{533A8583-E55D-4A2D-8E86-8AC4FE30680C}" destId="{852F58FA-B89F-4461-9730-2055202D764F}" srcOrd="3" destOrd="0" parTransId="{1D844C24-A105-469C-8608-8E7BD6C34666}" sibTransId="{749C30C5-8E2B-47E9-8447-69E2DB7D6ADB}"/>
    <dgm:cxn modelId="{7F02B2B8-30D3-4AB7-8453-B52CACB17B24}" type="presOf" srcId="{9A18EEEF-CFFC-4BC9-B945-F2543F2D85B9}" destId="{A014CF37-E9C0-4539-964F-B3DDEAB5ECF7}" srcOrd="1" destOrd="0" presId="urn:microsoft.com/office/officeart/2005/8/layout/gear1"/>
    <dgm:cxn modelId="{7EC32270-15A7-49CA-9528-72341A81CEC5}" type="presOf" srcId="{E62010BC-3ED4-417B-8790-2ED9E398F224}" destId="{4F12E59E-828F-4A1C-AE67-03E3596F2F41}" srcOrd="0" destOrd="0" presId="urn:microsoft.com/office/officeart/2005/8/layout/gear1"/>
    <dgm:cxn modelId="{1273F5CE-2729-4085-8BFC-B820EB5CCA38}" type="presOf" srcId="{CCD718A5-58D1-454E-94BB-B211D643C2A4}" destId="{34EC306F-259C-4C29-A9D7-7C71D9D94664}" srcOrd="0" destOrd="0" presId="urn:microsoft.com/office/officeart/2005/8/layout/gear1"/>
    <dgm:cxn modelId="{5C0521D7-00AE-4B6D-945C-BFD913A44244}" type="presOf" srcId="{0C3B2803-D9F8-4C67-A841-B03D0B9A7E48}" destId="{53C845D2-15B1-451B-A880-281BE06946B4}" srcOrd="0" destOrd="0" presId="urn:microsoft.com/office/officeart/2005/8/layout/gear1"/>
    <dgm:cxn modelId="{9161F535-AAB6-4454-B23B-0C3E027B3F04}" srcId="{533A8583-E55D-4A2D-8E86-8AC4FE30680C}" destId="{0C3B2803-D9F8-4C67-A841-B03D0B9A7E48}" srcOrd="2" destOrd="0" parTransId="{5F72CEC5-73D9-4323-92B2-FB33866ADFC6}" sibTransId="{E62010BC-3ED4-417B-8790-2ED9E398F224}"/>
    <dgm:cxn modelId="{E25A11BB-953B-459F-8D00-AC6240C7B1A3}" srcId="{533A8583-E55D-4A2D-8E86-8AC4FE30680C}" destId="{82B7384D-679F-4A66-9268-2FE7F277B735}" srcOrd="1" destOrd="0" parTransId="{3479E6DD-EABF-4E27-AEB7-661ECA1AF423}" sibTransId="{CCD718A5-58D1-454E-94BB-B211D643C2A4}"/>
    <dgm:cxn modelId="{50C091A1-1F3E-456B-86C1-10885BE754A3}" type="presOf" srcId="{9A18EEEF-CFFC-4BC9-B945-F2543F2D85B9}" destId="{DEE90306-1AE3-4083-B614-8F70DACB624F}" srcOrd="2" destOrd="0" presId="urn:microsoft.com/office/officeart/2005/8/layout/gear1"/>
    <dgm:cxn modelId="{EBB893F9-6083-45A7-8A7D-F7B7C30B3855}" type="presParOf" srcId="{230183B5-4BAF-4327-9678-C0C67A7E65CD}" destId="{0A741864-C620-49AE-B9A8-EFB9142D6BC9}" srcOrd="0" destOrd="0" presId="urn:microsoft.com/office/officeart/2005/8/layout/gear1"/>
    <dgm:cxn modelId="{4258D1B7-66EE-4996-83FB-5FE014DD6CED}" type="presParOf" srcId="{230183B5-4BAF-4327-9678-C0C67A7E65CD}" destId="{A014CF37-E9C0-4539-964F-B3DDEAB5ECF7}" srcOrd="1" destOrd="0" presId="urn:microsoft.com/office/officeart/2005/8/layout/gear1"/>
    <dgm:cxn modelId="{71ED47AB-2768-4FD5-9C80-0B97AA4598ED}" type="presParOf" srcId="{230183B5-4BAF-4327-9678-C0C67A7E65CD}" destId="{DEE90306-1AE3-4083-B614-8F70DACB624F}" srcOrd="2" destOrd="0" presId="urn:microsoft.com/office/officeart/2005/8/layout/gear1"/>
    <dgm:cxn modelId="{3D83ED46-F91B-445E-9262-5B8646FA3B57}" type="presParOf" srcId="{230183B5-4BAF-4327-9678-C0C67A7E65CD}" destId="{56D914AA-E020-4970-89FD-6A1E59A47C97}" srcOrd="3" destOrd="0" presId="urn:microsoft.com/office/officeart/2005/8/layout/gear1"/>
    <dgm:cxn modelId="{A147BE88-375C-4BA3-9372-6720709CEB8B}" type="presParOf" srcId="{230183B5-4BAF-4327-9678-C0C67A7E65CD}" destId="{7B5B2EEE-A2A5-4EB8-96A3-F2F720E0FC5D}" srcOrd="4" destOrd="0" presId="urn:microsoft.com/office/officeart/2005/8/layout/gear1"/>
    <dgm:cxn modelId="{5A6E2A38-A6F7-44AE-A5C4-9C29A20FEFBA}" type="presParOf" srcId="{230183B5-4BAF-4327-9678-C0C67A7E65CD}" destId="{61F263B8-6B14-4945-B958-76BC4A6B0F8C}" srcOrd="5" destOrd="0" presId="urn:microsoft.com/office/officeart/2005/8/layout/gear1"/>
    <dgm:cxn modelId="{25D6A769-19A0-4F16-B316-562F9AFB2F79}" type="presParOf" srcId="{230183B5-4BAF-4327-9678-C0C67A7E65CD}" destId="{53C845D2-15B1-451B-A880-281BE06946B4}" srcOrd="6" destOrd="0" presId="urn:microsoft.com/office/officeart/2005/8/layout/gear1"/>
    <dgm:cxn modelId="{51CF6617-F47A-4FEE-8C31-5B3BEF90107D}" type="presParOf" srcId="{230183B5-4BAF-4327-9678-C0C67A7E65CD}" destId="{653A7E73-A2DF-4095-8643-E27D051C237A}" srcOrd="7" destOrd="0" presId="urn:microsoft.com/office/officeart/2005/8/layout/gear1"/>
    <dgm:cxn modelId="{09E8E184-F126-41CD-A86F-A1ED8977BA22}" type="presParOf" srcId="{230183B5-4BAF-4327-9678-C0C67A7E65CD}" destId="{DCC31FF5-B6F4-4850-816E-29E3FFF017ED}" srcOrd="8" destOrd="0" presId="urn:microsoft.com/office/officeart/2005/8/layout/gear1"/>
    <dgm:cxn modelId="{E3EBA22F-5F83-42BA-973D-B77F5DF89092}" type="presParOf" srcId="{230183B5-4BAF-4327-9678-C0C67A7E65CD}" destId="{605B47A2-B0EB-4471-8CD4-7936A9A52D0F}" srcOrd="9" destOrd="0" presId="urn:microsoft.com/office/officeart/2005/8/layout/gear1"/>
    <dgm:cxn modelId="{121C24E5-BAC0-4799-9EBD-A1BB3EAAEE17}" type="presParOf" srcId="{230183B5-4BAF-4327-9678-C0C67A7E65CD}" destId="{5B2E1C1B-A37B-464A-A696-D7452DF527B8}" srcOrd="10" destOrd="0" presId="urn:microsoft.com/office/officeart/2005/8/layout/gear1"/>
    <dgm:cxn modelId="{CA6E3D17-7245-4033-8C7B-926C71A2B59B}" type="presParOf" srcId="{230183B5-4BAF-4327-9678-C0C67A7E65CD}" destId="{34EC306F-259C-4C29-A9D7-7C71D9D94664}" srcOrd="11" destOrd="0" presId="urn:microsoft.com/office/officeart/2005/8/layout/gear1"/>
    <dgm:cxn modelId="{F29BB2EE-AEF8-4AE4-98E8-E10CC1C9B875}" type="presParOf" srcId="{230183B5-4BAF-4327-9678-C0C67A7E65CD}" destId="{4F12E59E-828F-4A1C-AE67-03E3596F2F4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5817-DC21-42A9-A590-EA479DFF969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9E99FE3E-D1A7-42A7-A99B-594277F897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Aire</a:t>
          </a:r>
        </a:p>
      </dgm:t>
    </dgm:pt>
    <dgm:pt modelId="{3CA39D91-AAD7-4C19-AE8F-2249F79722E8}" type="parTrans" cxnId="{1D492B31-C2AA-4D48-8C3A-783BA22956CF}">
      <dgm:prSet/>
      <dgm:spPr/>
      <dgm:t>
        <a:bodyPr/>
        <a:lstStyle/>
        <a:p>
          <a:endParaRPr lang="fr-CA"/>
        </a:p>
      </dgm:t>
    </dgm:pt>
    <dgm:pt modelId="{0D75D50C-BD32-4BFB-B6A8-922B2E0E0993}" type="sibTrans" cxnId="{1D492B31-C2AA-4D48-8C3A-783BA22956CF}">
      <dgm:prSet/>
      <dgm:spPr/>
      <dgm:t>
        <a:bodyPr/>
        <a:lstStyle/>
        <a:p>
          <a:endParaRPr lang="fr-CA"/>
        </a:p>
      </dgm:t>
    </dgm:pt>
    <dgm:pt modelId="{B3D76646-D800-43E2-B680-C414A885BD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enseignement</a:t>
          </a:r>
        </a:p>
      </dgm:t>
    </dgm:pt>
    <dgm:pt modelId="{DA99F944-BEF8-405C-A6C3-B1630A5AAD7B}" type="parTrans" cxnId="{38CA4F3D-306A-45A2-B44B-8FD189DBA679}">
      <dgm:prSet/>
      <dgm:spPr/>
      <dgm:t>
        <a:bodyPr/>
        <a:lstStyle/>
        <a:p>
          <a:endParaRPr lang="fr-CA"/>
        </a:p>
      </dgm:t>
    </dgm:pt>
    <dgm:pt modelId="{EA01C583-3ACC-411D-9745-A134C93FEBBA}" type="sibTrans" cxnId="{38CA4F3D-306A-45A2-B44B-8FD189DBA679}">
      <dgm:prSet/>
      <dgm:spPr/>
      <dgm:t>
        <a:bodyPr/>
        <a:lstStyle/>
        <a:p>
          <a:endParaRPr lang="fr-CA"/>
        </a:p>
      </dgm:t>
    </dgm:pt>
    <dgm:pt modelId="{5DD1F82B-6706-4936-94D3-4D512A6381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mathématique</a:t>
          </a:r>
        </a:p>
      </dgm:t>
    </dgm:pt>
    <dgm:pt modelId="{E1C0174C-727D-4844-9E2A-65443C7B122B}" type="parTrans" cxnId="{E5BB4058-D6C2-49AA-9FE7-1EDC52ED4E34}">
      <dgm:prSet/>
      <dgm:spPr/>
      <dgm:t>
        <a:bodyPr/>
        <a:lstStyle/>
        <a:p>
          <a:endParaRPr lang="fr-CA"/>
        </a:p>
      </dgm:t>
    </dgm:pt>
    <dgm:pt modelId="{0A7C2986-7C65-4E0D-9F0D-2121497B84BD}" type="sibTrans" cxnId="{E5BB4058-D6C2-49AA-9FE7-1EDC52ED4E34}">
      <dgm:prSet/>
      <dgm:spPr/>
      <dgm:t>
        <a:bodyPr/>
        <a:lstStyle/>
        <a:p>
          <a:endParaRPr lang="fr-CA"/>
        </a:p>
      </dgm:t>
    </dgm:pt>
    <dgm:pt modelId="{309716AF-8A42-42DF-ADEA-0B2EE2FD98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épistémologique</a:t>
          </a:r>
        </a:p>
      </dgm:t>
    </dgm:pt>
    <dgm:pt modelId="{E6DC40E4-E074-4FF3-AC29-31F0E89650D2}" type="parTrans" cxnId="{E580EE49-3F48-425A-9F67-69B5908EAC57}">
      <dgm:prSet/>
      <dgm:spPr/>
      <dgm:t>
        <a:bodyPr/>
        <a:lstStyle/>
        <a:p>
          <a:endParaRPr lang="fr-CA"/>
        </a:p>
      </dgm:t>
    </dgm:pt>
    <dgm:pt modelId="{CEBDF2C8-0FBD-424B-B2DF-7FA6CE1C44F8}" type="sibTrans" cxnId="{E580EE49-3F48-425A-9F67-69B5908EAC57}">
      <dgm:prSet/>
      <dgm:spPr/>
      <dgm:t>
        <a:bodyPr/>
        <a:lstStyle/>
        <a:p>
          <a:endParaRPr lang="fr-CA"/>
        </a:p>
      </dgm:t>
    </dgm:pt>
    <dgm:pt modelId="{22799ED6-8C3B-45E5-A8D7-9C09915DE9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du curriculum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BA76051-E1E8-4561-8BB9-A62CEF8BF915}" type="parTrans" cxnId="{3FFF8B40-02CA-4F77-8FE4-BC79B28A516F}">
      <dgm:prSet/>
      <dgm:spPr/>
      <dgm:t>
        <a:bodyPr/>
        <a:lstStyle/>
        <a:p>
          <a:endParaRPr lang="fr-CA"/>
        </a:p>
      </dgm:t>
    </dgm:pt>
    <dgm:pt modelId="{EA5E31F1-4D1F-46F5-B25F-723A1829307B}" type="sibTrans" cxnId="{3FFF8B40-02CA-4F77-8FE4-BC79B28A516F}">
      <dgm:prSet/>
      <dgm:spPr/>
      <dgm:t>
        <a:bodyPr/>
        <a:lstStyle/>
        <a:p>
          <a:endParaRPr lang="fr-CA"/>
        </a:p>
      </dgm:t>
    </dgm:pt>
    <dgm:pt modelId="{6EFB8BEE-1BA5-459A-966F-07EA37E951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l’élève</a:t>
          </a:r>
        </a:p>
      </dgm:t>
    </dgm:pt>
    <dgm:pt modelId="{88436195-D548-45AC-9A91-814D026E4240}" type="parTrans" cxnId="{5E4F22C6-989D-4057-ACC1-A947558AB6FA}">
      <dgm:prSet/>
      <dgm:spPr/>
      <dgm:t>
        <a:bodyPr/>
        <a:lstStyle/>
        <a:p>
          <a:endParaRPr lang="fr-CA"/>
        </a:p>
      </dgm:t>
    </dgm:pt>
    <dgm:pt modelId="{E73FD7E9-857C-4645-A7ED-708DD3EBD25A}" type="sibTrans" cxnId="{5E4F22C6-989D-4057-ACC1-A947558AB6FA}">
      <dgm:prSet/>
      <dgm:spPr/>
      <dgm:t>
        <a:bodyPr/>
        <a:lstStyle/>
        <a:p>
          <a:endParaRPr lang="fr-CA"/>
        </a:p>
      </dgm:t>
    </dgm:pt>
    <dgm:pt modelId="{1E47A4EC-E103-43AA-A793-41A1CEF56357}" type="pres">
      <dgm:prSet presAssocID="{A8575817-DC21-42A9-A590-EA479DFF969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1A6B4C-421A-41F3-9C12-BAEDF2D1C548}" type="pres">
      <dgm:prSet presAssocID="{9E99FE3E-D1A7-42A7-A99B-594277F89700}" presName="centerShape" presStyleLbl="node0" presStyleIdx="0" presStyleCnt="1"/>
      <dgm:spPr/>
      <dgm:t>
        <a:bodyPr/>
        <a:lstStyle/>
        <a:p>
          <a:endParaRPr lang="fr-CA"/>
        </a:p>
      </dgm:t>
    </dgm:pt>
    <dgm:pt modelId="{F538F0F1-4BCB-4D56-AE7C-DFCDA1D858A6}" type="pres">
      <dgm:prSet presAssocID="{DA99F944-BEF8-405C-A6C3-B1630A5AAD7B}" presName="Name9" presStyleLbl="parChTrans1D2" presStyleIdx="0" presStyleCnt="5"/>
      <dgm:spPr/>
      <dgm:t>
        <a:bodyPr/>
        <a:lstStyle/>
        <a:p>
          <a:endParaRPr lang="fr-CA"/>
        </a:p>
      </dgm:t>
    </dgm:pt>
    <dgm:pt modelId="{6CFA40BD-F291-4638-9C42-E6344DA6B909}" type="pres">
      <dgm:prSet presAssocID="{DA99F944-BEF8-405C-A6C3-B1630A5AAD7B}" presName="connTx" presStyleLbl="parChTrans1D2" presStyleIdx="0" presStyleCnt="5"/>
      <dgm:spPr/>
      <dgm:t>
        <a:bodyPr/>
        <a:lstStyle/>
        <a:p>
          <a:endParaRPr lang="fr-CA"/>
        </a:p>
      </dgm:t>
    </dgm:pt>
    <dgm:pt modelId="{02551B27-557D-4463-B109-091B8F1EDBAC}" type="pres">
      <dgm:prSet presAssocID="{B3D76646-D800-43E2-B680-C414A885BD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FF348E9-1842-44BD-8D23-0673E59930BA}" type="pres">
      <dgm:prSet presAssocID="{E1C0174C-727D-4844-9E2A-65443C7B122B}" presName="Name9" presStyleLbl="parChTrans1D2" presStyleIdx="1" presStyleCnt="5"/>
      <dgm:spPr/>
      <dgm:t>
        <a:bodyPr/>
        <a:lstStyle/>
        <a:p>
          <a:endParaRPr lang="fr-CA"/>
        </a:p>
      </dgm:t>
    </dgm:pt>
    <dgm:pt modelId="{07EE68FC-FFFF-473E-825B-F1F23D864C27}" type="pres">
      <dgm:prSet presAssocID="{E1C0174C-727D-4844-9E2A-65443C7B122B}" presName="connTx" presStyleLbl="parChTrans1D2" presStyleIdx="1" presStyleCnt="5"/>
      <dgm:spPr/>
      <dgm:t>
        <a:bodyPr/>
        <a:lstStyle/>
        <a:p>
          <a:endParaRPr lang="fr-CA"/>
        </a:p>
      </dgm:t>
    </dgm:pt>
    <dgm:pt modelId="{17624821-9E7D-4DBC-8285-A9785EE4B6E9}" type="pres">
      <dgm:prSet presAssocID="{5DD1F82B-6706-4936-94D3-4D512A6381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13817A4-FD44-48B2-8E64-AC4F029F1031}" type="pres">
      <dgm:prSet presAssocID="{E6DC40E4-E074-4FF3-AC29-31F0E89650D2}" presName="Name9" presStyleLbl="parChTrans1D2" presStyleIdx="2" presStyleCnt="5"/>
      <dgm:spPr/>
      <dgm:t>
        <a:bodyPr/>
        <a:lstStyle/>
        <a:p>
          <a:endParaRPr lang="fr-CA"/>
        </a:p>
      </dgm:t>
    </dgm:pt>
    <dgm:pt modelId="{94616CC8-3544-4D14-8FF5-B611EE778989}" type="pres">
      <dgm:prSet presAssocID="{E6DC40E4-E074-4FF3-AC29-31F0E89650D2}" presName="connTx" presStyleLbl="parChTrans1D2" presStyleIdx="2" presStyleCnt="5"/>
      <dgm:spPr/>
      <dgm:t>
        <a:bodyPr/>
        <a:lstStyle/>
        <a:p>
          <a:endParaRPr lang="fr-CA"/>
        </a:p>
      </dgm:t>
    </dgm:pt>
    <dgm:pt modelId="{FAE43120-F839-40C6-A41D-77B465A630BC}" type="pres">
      <dgm:prSet presAssocID="{309716AF-8A42-42DF-ADEA-0B2EE2FD98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4565BF-C85B-4391-8357-838D27509555}" type="pres">
      <dgm:prSet presAssocID="{5BA76051-E1E8-4561-8BB9-A62CEF8BF915}" presName="Name9" presStyleLbl="parChTrans1D2" presStyleIdx="3" presStyleCnt="5"/>
      <dgm:spPr/>
      <dgm:t>
        <a:bodyPr/>
        <a:lstStyle/>
        <a:p>
          <a:endParaRPr lang="fr-CA"/>
        </a:p>
      </dgm:t>
    </dgm:pt>
    <dgm:pt modelId="{3DA92B92-0C01-4765-B85B-A11AA355981A}" type="pres">
      <dgm:prSet presAssocID="{5BA76051-E1E8-4561-8BB9-A62CEF8BF915}" presName="connTx" presStyleLbl="parChTrans1D2" presStyleIdx="3" presStyleCnt="5"/>
      <dgm:spPr/>
      <dgm:t>
        <a:bodyPr/>
        <a:lstStyle/>
        <a:p>
          <a:endParaRPr lang="fr-CA"/>
        </a:p>
      </dgm:t>
    </dgm:pt>
    <dgm:pt modelId="{F984139E-8E15-4C4B-8681-40D847CDCC3D}" type="pres">
      <dgm:prSet presAssocID="{22799ED6-8C3B-45E5-A8D7-9C09915DE9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0540142-2FEE-4514-B36E-43DE098C888D}" type="pres">
      <dgm:prSet presAssocID="{88436195-D548-45AC-9A91-814D026E4240}" presName="Name9" presStyleLbl="parChTrans1D2" presStyleIdx="4" presStyleCnt="5"/>
      <dgm:spPr/>
      <dgm:t>
        <a:bodyPr/>
        <a:lstStyle/>
        <a:p>
          <a:endParaRPr lang="fr-CA"/>
        </a:p>
      </dgm:t>
    </dgm:pt>
    <dgm:pt modelId="{78832DB5-510F-4AB8-B39C-73AB9953BB6D}" type="pres">
      <dgm:prSet presAssocID="{88436195-D548-45AC-9A91-814D026E4240}" presName="connTx" presStyleLbl="parChTrans1D2" presStyleIdx="4" presStyleCnt="5"/>
      <dgm:spPr/>
      <dgm:t>
        <a:bodyPr/>
        <a:lstStyle/>
        <a:p>
          <a:endParaRPr lang="fr-CA"/>
        </a:p>
      </dgm:t>
    </dgm:pt>
    <dgm:pt modelId="{0ED51CF1-BC49-438F-B728-52C28E540D77}" type="pres">
      <dgm:prSet presAssocID="{6EFB8BEE-1BA5-459A-966F-07EA37E951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3FFF8B40-02CA-4F77-8FE4-BC79B28A516F}" srcId="{9E99FE3E-D1A7-42A7-A99B-594277F89700}" destId="{22799ED6-8C3B-45E5-A8D7-9C09915DE97D}" srcOrd="3" destOrd="0" parTransId="{5BA76051-E1E8-4561-8BB9-A62CEF8BF915}" sibTransId="{EA5E31F1-4D1F-46F5-B25F-723A1829307B}"/>
    <dgm:cxn modelId="{08C2334F-6EFF-4D9C-9B15-13EE7B2063A2}" type="presOf" srcId="{9E99FE3E-D1A7-42A7-A99B-594277F89700}" destId="{0D1A6B4C-421A-41F3-9C12-BAEDF2D1C548}" srcOrd="0" destOrd="0" presId="urn:microsoft.com/office/officeart/2005/8/layout/radial1"/>
    <dgm:cxn modelId="{7A3592F4-6357-4D40-A16D-784E1AE9502F}" type="presOf" srcId="{5BA76051-E1E8-4561-8BB9-A62CEF8BF915}" destId="{914565BF-C85B-4391-8357-838D27509555}" srcOrd="0" destOrd="0" presId="urn:microsoft.com/office/officeart/2005/8/layout/radial1"/>
    <dgm:cxn modelId="{38CA4F3D-306A-45A2-B44B-8FD189DBA679}" srcId="{9E99FE3E-D1A7-42A7-A99B-594277F89700}" destId="{B3D76646-D800-43E2-B680-C414A885BD20}" srcOrd="0" destOrd="0" parTransId="{DA99F944-BEF8-405C-A6C3-B1630A5AAD7B}" sibTransId="{EA01C583-3ACC-411D-9745-A134C93FEBBA}"/>
    <dgm:cxn modelId="{D04C16A3-358F-4673-98D4-77ECA37942A0}" type="presOf" srcId="{E1C0174C-727D-4844-9E2A-65443C7B122B}" destId="{7FF348E9-1842-44BD-8D23-0673E59930BA}" srcOrd="0" destOrd="0" presId="urn:microsoft.com/office/officeart/2005/8/layout/radial1"/>
    <dgm:cxn modelId="{2E8CBE6E-CA9E-4B39-ACB5-A181411A34AF}" type="presOf" srcId="{6EFB8BEE-1BA5-459A-966F-07EA37E951A2}" destId="{0ED51CF1-BC49-438F-B728-52C28E540D77}" srcOrd="0" destOrd="0" presId="urn:microsoft.com/office/officeart/2005/8/layout/radial1"/>
    <dgm:cxn modelId="{12C7EBDC-CD09-493D-AE0C-DC1C51B97D92}" type="presOf" srcId="{DA99F944-BEF8-405C-A6C3-B1630A5AAD7B}" destId="{6CFA40BD-F291-4638-9C42-E6344DA6B909}" srcOrd="1" destOrd="0" presId="urn:microsoft.com/office/officeart/2005/8/layout/radial1"/>
    <dgm:cxn modelId="{7E29CC99-B07D-42FC-B50F-E9AC70F8DADA}" type="presOf" srcId="{22799ED6-8C3B-45E5-A8D7-9C09915DE97D}" destId="{F984139E-8E15-4C4B-8681-40D847CDCC3D}" srcOrd="0" destOrd="0" presId="urn:microsoft.com/office/officeart/2005/8/layout/radial1"/>
    <dgm:cxn modelId="{DF98D41D-5B80-42AE-B38B-7E9417DB60F0}" type="presOf" srcId="{E6DC40E4-E074-4FF3-AC29-31F0E89650D2}" destId="{D13817A4-FD44-48B2-8E64-AC4F029F1031}" srcOrd="0" destOrd="0" presId="urn:microsoft.com/office/officeart/2005/8/layout/radial1"/>
    <dgm:cxn modelId="{A7C84862-2150-4A9C-A253-A0F95E2AC554}" type="presOf" srcId="{E1C0174C-727D-4844-9E2A-65443C7B122B}" destId="{07EE68FC-FFFF-473E-825B-F1F23D864C27}" srcOrd="1" destOrd="0" presId="urn:microsoft.com/office/officeart/2005/8/layout/radial1"/>
    <dgm:cxn modelId="{1D492B31-C2AA-4D48-8C3A-783BA22956CF}" srcId="{A8575817-DC21-42A9-A590-EA479DFF9695}" destId="{9E99FE3E-D1A7-42A7-A99B-594277F89700}" srcOrd="0" destOrd="0" parTransId="{3CA39D91-AAD7-4C19-AE8F-2249F79722E8}" sibTransId="{0D75D50C-BD32-4BFB-B6A8-922B2E0E0993}"/>
    <dgm:cxn modelId="{19511979-7CB2-4BEF-B173-0D59B77C1E32}" type="presOf" srcId="{88436195-D548-45AC-9A91-814D026E4240}" destId="{78832DB5-510F-4AB8-B39C-73AB9953BB6D}" srcOrd="1" destOrd="0" presId="urn:microsoft.com/office/officeart/2005/8/layout/radial1"/>
    <dgm:cxn modelId="{B730FD52-2FD6-45DA-A32E-76660A827C68}" type="presOf" srcId="{5DD1F82B-6706-4936-94D3-4D512A638150}" destId="{17624821-9E7D-4DBC-8285-A9785EE4B6E9}" srcOrd="0" destOrd="0" presId="urn:microsoft.com/office/officeart/2005/8/layout/radial1"/>
    <dgm:cxn modelId="{194A535F-E9DB-4B06-BACD-3A42FB13E2B4}" type="presOf" srcId="{DA99F944-BEF8-405C-A6C3-B1630A5AAD7B}" destId="{F538F0F1-4BCB-4D56-AE7C-DFCDA1D858A6}" srcOrd="0" destOrd="0" presId="urn:microsoft.com/office/officeart/2005/8/layout/radial1"/>
    <dgm:cxn modelId="{C09EF0F8-AA55-412D-B969-5938F9CBBDCD}" type="presOf" srcId="{B3D76646-D800-43E2-B680-C414A885BD20}" destId="{02551B27-557D-4463-B109-091B8F1EDBAC}" srcOrd="0" destOrd="0" presId="urn:microsoft.com/office/officeart/2005/8/layout/radial1"/>
    <dgm:cxn modelId="{5F2534E1-2480-4E6E-B5E5-25FBB774C51C}" type="presOf" srcId="{309716AF-8A42-42DF-ADEA-0B2EE2FD9810}" destId="{FAE43120-F839-40C6-A41D-77B465A630BC}" srcOrd="0" destOrd="0" presId="urn:microsoft.com/office/officeart/2005/8/layout/radial1"/>
    <dgm:cxn modelId="{B74540E3-43E4-4969-A5CD-8545363BF9AA}" type="presOf" srcId="{88436195-D548-45AC-9A91-814D026E4240}" destId="{C0540142-2FEE-4514-B36E-43DE098C888D}" srcOrd="0" destOrd="0" presId="urn:microsoft.com/office/officeart/2005/8/layout/radial1"/>
    <dgm:cxn modelId="{073569AD-BD50-47A1-95FA-646508E94848}" type="presOf" srcId="{A8575817-DC21-42A9-A590-EA479DFF9695}" destId="{1E47A4EC-E103-43AA-A793-41A1CEF56357}" srcOrd="0" destOrd="0" presId="urn:microsoft.com/office/officeart/2005/8/layout/radial1"/>
    <dgm:cxn modelId="{E7FC1840-75D8-422D-97E1-851616D47594}" type="presOf" srcId="{E6DC40E4-E074-4FF3-AC29-31F0E89650D2}" destId="{94616CC8-3544-4D14-8FF5-B611EE778989}" srcOrd="1" destOrd="0" presId="urn:microsoft.com/office/officeart/2005/8/layout/radial1"/>
    <dgm:cxn modelId="{E5BB4058-D6C2-49AA-9FE7-1EDC52ED4E34}" srcId="{9E99FE3E-D1A7-42A7-A99B-594277F89700}" destId="{5DD1F82B-6706-4936-94D3-4D512A638150}" srcOrd="1" destOrd="0" parTransId="{E1C0174C-727D-4844-9E2A-65443C7B122B}" sibTransId="{0A7C2986-7C65-4E0D-9F0D-2121497B84BD}"/>
    <dgm:cxn modelId="{5E4F22C6-989D-4057-ACC1-A947558AB6FA}" srcId="{9E99FE3E-D1A7-42A7-A99B-594277F89700}" destId="{6EFB8BEE-1BA5-459A-966F-07EA37E951A2}" srcOrd="4" destOrd="0" parTransId="{88436195-D548-45AC-9A91-814D026E4240}" sibTransId="{E73FD7E9-857C-4645-A7ED-708DD3EBD25A}"/>
    <dgm:cxn modelId="{5ABE3ED2-E7BD-48D8-87C3-618DA329F5B9}" type="presOf" srcId="{5BA76051-E1E8-4561-8BB9-A62CEF8BF915}" destId="{3DA92B92-0C01-4765-B85B-A11AA355981A}" srcOrd="1" destOrd="0" presId="urn:microsoft.com/office/officeart/2005/8/layout/radial1"/>
    <dgm:cxn modelId="{E580EE49-3F48-425A-9F67-69B5908EAC57}" srcId="{9E99FE3E-D1A7-42A7-A99B-594277F89700}" destId="{309716AF-8A42-42DF-ADEA-0B2EE2FD9810}" srcOrd="2" destOrd="0" parTransId="{E6DC40E4-E074-4FF3-AC29-31F0E89650D2}" sibTransId="{CEBDF2C8-0FBD-424B-B2DF-7FA6CE1C44F8}"/>
    <dgm:cxn modelId="{3701A502-F2E6-4301-9093-937D5A8803E3}" type="presParOf" srcId="{1E47A4EC-E103-43AA-A793-41A1CEF56357}" destId="{0D1A6B4C-421A-41F3-9C12-BAEDF2D1C548}" srcOrd="0" destOrd="0" presId="urn:microsoft.com/office/officeart/2005/8/layout/radial1"/>
    <dgm:cxn modelId="{013F8BE3-7811-4E1B-8E54-50F3A55C60D4}" type="presParOf" srcId="{1E47A4EC-E103-43AA-A793-41A1CEF56357}" destId="{F538F0F1-4BCB-4D56-AE7C-DFCDA1D858A6}" srcOrd="1" destOrd="0" presId="urn:microsoft.com/office/officeart/2005/8/layout/radial1"/>
    <dgm:cxn modelId="{5DC33E20-95C3-4F24-A1D6-EC63EB9C69DE}" type="presParOf" srcId="{F538F0F1-4BCB-4D56-AE7C-DFCDA1D858A6}" destId="{6CFA40BD-F291-4638-9C42-E6344DA6B909}" srcOrd="0" destOrd="0" presId="urn:microsoft.com/office/officeart/2005/8/layout/radial1"/>
    <dgm:cxn modelId="{673E4BC2-31A6-4205-A339-25E17633B3E1}" type="presParOf" srcId="{1E47A4EC-E103-43AA-A793-41A1CEF56357}" destId="{02551B27-557D-4463-B109-091B8F1EDBAC}" srcOrd="2" destOrd="0" presId="urn:microsoft.com/office/officeart/2005/8/layout/radial1"/>
    <dgm:cxn modelId="{1DA36661-5BCB-4D22-9B0B-7FDA0FEF2825}" type="presParOf" srcId="{1E47A4EC-E103-43AA-A793-41A1CEF56357}" destId="{7FF348E9-1842-44BD-8D23-0673E59930BA}" srcOrd="3" destOrd="0" presId="urn:microsoft.com/office/officeart/2005/8/layout/radial1"/>
    <dgm:cxn modelId="{74455BFE-8533-4D52-9BA8-FA63636C19EA}" type="presParOf" srcId="{7FF348E9-1842-44BD-8D23-0673E59930BA}" destId="{07EE68FC-FFFF-473E-825B-F1F23D864C27}" srcOrd="0" destOrd="0" presId="urn:microsoft.com/office/officeart/2005/8/layout/radial1"/>
    <dgm:cxn modelId="{887DB1AD-F8DD-45B7-9CD9-B4824187A87F}" type="presParOf" srcId="{1E47A4EC-E103-43AA-A793-41A1CEF56357}" destId="{17624821-9E7D-4DBC-8285-A9785EE4B6E9}" srcOrd="4" destOrd="0" presId="urn:microsoft.com/office/officeart/2005/8/layout/radial1"/>
    <dgm:cxn modelId="{98F4C6E3-B59A-483A-901C-9E811AA9B1E2}" type="presParOf" srcId="{1E47A4EC-E103-43AA-A793-41A1CEF56357}" destId="{D13817A4-FD44-48B2-8E64-AC4F029F1031}" srcOrd="5" destOrd="0" presId="urn:microsoft.com/office/officeart/2005/8/layout/radial1"/>
    <dgm:cxn modelId="{971BDC0A-CB2A-44A1-B6E4-E5262DE83DB2}" type="presParOf" srcId="{D13817A4-FD44-48B2-8E64-AC4F029F1031}" destId="{94616CC8-3544-4D14-8FF5-B611EE778989}" srcOrd="0" destOrd="0" presId="urn:microsoft.com/office/officeart/2005/8/layout/radial1"/>
    <dgm:cxn modelId="{DEE434DC-ACD9-4899-808D-42240015C857}" type="presParOf" srcId="{1E47A4EC-E103-43AA-A793-41A1CEF56357}" destId="{FAE43120-F839-40C6-A41D-77B465A630BC}" srcOrd="6" destOrd="0" presId="urn:microsoft.com/office/officeart/2005/8/layout/radial1"/>
    <dgm:cxn modelId="{53FF5C54-DBF4-4CD7-B656-D0ABC13F7C22}" type="presParOf" srcId="{1E47A4EC-E103-43AA-A793-41A1CEF56357}" destId="{914565BF-C85B-4391-8357-838D27509555}" srcOrd="7" destOrd="0" presId="urn:microsoft.com/office/officeart/2005/8/layout/radial1"/>
    <dgm:cxn modelId="{17BAD630-C2B8-447E-8909-FAAFD594616E}" type="presParOf" srcId="{914565BF-C85B-4391-8357-838D27509555}" destId="{3DA92B92-0C01-4765-B85B-A11AA355981A}" srcOrd="0" destOrd="0" presId="urn:microsoft.com/office/officeart/2005/8/layout/radial1"/>
    <dgm:cxn modelId="{1AC31427-8EAB-456E-B349-6CA5A7DCEFA1}" type="presParOf" srcId="{1E47A4EC-E103-43AA-A793-41A1CEF56357}" destId="{F984139E-8E15-4C4B-8681-40D847CDCC3D}" srcOrd="8" destOrd="0" presId="urn:microsoft.com/office/officeart/2005/8/layout/radial1"/>
    <dgm:cxn modelId="{65FB3C97-4B18-488B-AEC1-7E09E9870030}" type="presParOf" srcId="{1E47A4EC-E103-43AA-A793-41A1CEF56357}" destId="{C0540142-2FEE-4514-B36E-43DE098C888D}" srcOrd="9" destOrd="0" presId="urn:microsoft.com/office/officeart/2005/8/layout/radial1"/>
    <dgm:cxn modelId="{817FB7E2-CF62-431D-9484-5EA5449C6881}" type="presParOf" srcId="{C0540142-2FEE-4514-B36E-43DE098C888D}" destId="{78832DB5-510F-4AB8-B39C-73AB9953BB6D}" srcOrd="0" destOrd="0" presId="urn:microsoft.com/office/officeart/2005/8/layout/radial1"/>
    <dgm:cxn modelId="{3CBE0F42-6243-4754-8687-DD5A56570839}" type="presParOf" srcId="{1E47A4EC-E103-43AA-A793-41A1CEF56357}" destId="{0ED51CF1-BC49-438F-B728-52C28E540D7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DA260-92EE-4EDD-9E2C-4084BF9345F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44BD9B64-AF7E-4123-8DBF-309728EB70C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Dimension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Math</a:t>
          </a:r>
        </a:p>
      </dgm:t>
    </dgm:pt>
    <dgm:pt modelId="{4B5EDD0D-DC6C-42D2-977E-FCFD6EAE0DB7}" type="parTrans" cxnId="{83B67CB7-784F-4DF0-AA7B-BAFFC0D0C0E8}">
      <dgm:prSet/>
      <dgm:spPr/>
      <dgm:t>
        <a:bodyPr/>
        <a:lstStyle/>
        <a:p>
          <a:endParaRPr lang="fr-CA"/>
        </a:p>
      </dgm:t>
    </dgm:pt>
    <dgm:pt modelId="{F8204062-F803-43A9-AA27-F5A157CC08A7}" type="sibTrans" cxnId="{83B67CB7-784F-4DF0-AA7B-BAFFC0D0C0E8}">
      <dgm:prSet/>
      <dgm:spPr/>
      <dgm:t>
        <a:bodyPr/>
        <a:lstStyle/>
        <a:p>
          <a:endParaRPr lang="fr-CA"/>
        </a:p>
      </dgm:t>
    </dgm:pt>
    <dgm:pt modelId="{20B362F4-4F00-4AF6-BA84-BCC410EAA9E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reliés</a:t>
          </a:r>
        </a:p>
      </dgm:t>
    </dgm:pt>
    <dgm:pt modelId="{18C754F6-0547-491F-A911-8D43F31FD750}" type="parTrans" cxnId="{9ACE6FB8-98F3-40E5-B36E-0821FC621A9E}">
      <dgm:prSet/>
      <dgm:spPr/>
      <dgm:t>
        <a:bodyPr/>
        <a:lstStyle/>
        <a:p>
          <a:endParaRPr lang="fr-CA"/>
        </a:p>
      </dgm:t>
    </dgm:pt>
    <dgm:pt modelId="{24B6DCDE-CA44-4F31-BE9D-476C00036B62}" type="sibTrans" cxnId="{9ACE6FB8-98F3-40E5-B36E-0821FC621A9E}">
      <dgm:prSet/>
      <dgm:spPr/>
      <dgm:t>
        <a:bodyPr/>
        <a:lstStyle/>
        <a:p>
          <a:endParaRPr lang="fr-CA"/>
        </a:p>
      </dgm:t>
    </dgm:pt>
    <dgm:pt modelId="{E487B763-458C-4B22-A727-A8322022CB5A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Définitions</a:t>
          </a:r>
        </a:p>
      </dgm:t>
    </dgm:pt>
    <dgm:pt modelId="{4C887952-C2C1-455B-B320-83FEF6EE7A27}" type="parTrans" cxnId="{82177CE4-560E-4F9C-9596-8F3879BE7EA6}">
      <dgm:prSet/>
      <dgm:spPr/>
      <dgm:t>
        <a:bodyPr/>
        <a:lstStyle/>
        <a:p>
          <a:endParaRPr lang="fr-CA"/>
        </a:p>
      </dgm:t>
    </dgm:pt>
    <dgm:pt modelId="{95DA77A2-FBE6-4BAC-9A76-5DBCBE3E44F0}" type="sibTrans" cxnId="{82177CE4-560E-4F9C-9596-8F3879BE7EA6}">
      <dgm:prSet/>
      <dgm:spPr/>
      <dgm:t>
        <a:bodyPr/>
        <a:lstStyle/>
        <a:p>
          <a:endParaRPr lang="fr-CA"/>
        </a:p>
      </dgm:t>
    </dgm:pt>
    <dgm:pt modelId="{C0D0418E-05C2-4D77-B273-1E5979E34C0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Significations</a:t>
          </a:r>
        </a:p>
      </dgm:t>
    </dgm:pt>
    <dgm:pt modelId="{F6CB413C-911C-4110-BFD3-FFAE05AEEBCA}" type="parTrans" cxnId="{689A6CB2-ADA6-442B-AA21-47D0B5CA98E2}">
      <dgm:prSet/>
      <dgm:spPr/>
      <dgm:t>
        <a:bodyPr/>
        <a:lstStyle/>
        <a:p>
          <a:endParaRPr lang="fr-CA"/>
        </a:p>
      </dgm:t>
    </dgm:pt>
    <dgm:pt modelId="{FA13252B-479C-45FB-9EAD-010C4B1179E5}" type="sibTrans" cxnId="{689A6CB2-ADA6-442B-AA21-47D0B5CA98E2}">
      <dgm:prSet/>
      <dgm:spPr/>
      <dgm:t>
        <a:bodyPr/>
        <a:lstStyle/>
        <a:p>
          <a:endParaRPr lang="fr-CA"/>
        </a:p>
      </dgm:t>
    </dgm:pt>
    <dgm:pt modelId="{8CBEBF42-4AF9-48FC-8592-EC48D16C48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89527CD9-D3FA-4C49-BAFF-FB63A681DD6B}" type="parTrans" cxnId="{521F672B-FAED-4624-8089-41498B91C158}">
      <dgm:prSet/>
      <dgm:spPr/>
      <dgm:t>
        <a:bodyPr/>
        <a:lstStyle/>
        <a:p>
          <a:endParaRPr lang="fr-CA"/>
        </a:p>
      </dgm:t>
    </dgm:pt>
    <dgm:pt modelId="{0192145E-86B4-44B7-9C80-5DC7FF592A86}" type="sibTrans" cxnId="{521F672B-FAED-4624-8089-41498B91C158}">
      <dgm:prSet/>
      <dgm:spPr/>
      <dgm:t>
        <a:bodyPr/>
        <a:lstStyle/>
        <a:p>
          <a:endParaRPr lang="fr-CA"/>
        </a:p>
      </dgm:t>
    </dgm:pt>
    <dgm:pt modelId="{4C58A221-3AB0-4041-A94E-1EBC3D7F2A10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Formalisations</a:t>
          </a:r>
        </a:p>
      </dgm:t>
    </dgm:pt>
    <dgm:pt modelId="{AFABC4B5-EFDA-4864-8BCE-69271D2E72A7}" type="parTrans" cxnId="{C660106A-2668-4526-89A1-EC39439DB7B0}">
      <dgm:prSet/>
      <dgm:spPr/>
      <dgm:t>
        <a:bodyPr/>
        <a:lstStyle/>
        <a:p>
          <a:endParaRPr lang="fr-CA"/>
        </a:p>
      </dgm:t>
    </dgm:pt>
    <dgm:pt modelId="{9756854C-82BB-4B03-8B8C-DA66FB2B2063}" type="sibTrans" cxnId="{C660106A-2668-4526-89A1-EC39439DB7B0}">
      <dgm:prSet/>
      <dgm:spPr/>
      <dgm:t>
        <a:bodyPr/>
        <a:lstStyle/>
        <a:p>
          <a:endParaRPr lang="fr-CA"/>
        </a:p>
      </dgm:t>
    </dgm:pt>
    <dgm:pt modelId="{6ED495D0-1F2B-46E9-8309-E8ADCC943DAA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Liens intra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et extra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disciplinaires</a:t>
          </a:r>
        </a:p>
      </dgm:t>
    </dgm:pt>
    <dgm:pt modelId="{4D6F87C2-47F5-4CDD-8696-D38A8800BDAF}" type="parTrans" cxnId="{35B2CD09-5B66-46ED-B83B-B7AE654130CB}">
      <dgm:prSet/>
      <dgm:spPr/>
      <dgm:t>
        <a:bodyPr/>
        <a:lstStyle/>
        <a:p>
          <a:endParaRPr lang="fr-CA"/>
        </a:p>
      </dgm:t>
    </dgm:pt>
    <dgm:pt modelId="{04AA5F1E-7369-4DBD-BE25-E7C5EBA53570}" type="sibTrans" cxnId="{35B2CD09-5B66-46ED-B83B-B7AE654130CB}">
      <dgm:prSet/>
      <dgm:spPr/>
      <dgm:t>
        <a:bodyPr/>
        <a:lstStyle/>
        <a:p>
          <a:endParaRPr lang="fr-CA"/>
        </a:p>
      </dgm:t>
    </dgm:pt>
    <dgm:pt modelId="{047686AA-633E-439A-B988-0F590B3CF400}" type="pres">
      <dgm:prSet presAssocID="{1E4DA260-92EE-4EDD-9E2C-4084BF9345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E186C-241F-4BA2-8D49-C55411F87899}" type="pres">
      <dgm:prSet presAssocID="{44BD9B64-AF7E-4123-8DBF-309728EB70CB}" presName="centerShape" presStyleLbl="node0" presStyleIdx="0" presStyleCnt="1"/>
      <dgm:spPr/>
      <dgm:t>
        <a:bodyPr/>
        <a:lstStyle/>
        <a:p>
          <a:endParaRPr lang="fr-CA"/>
        </a:p>
      </dgm:t>
    </dgm:pt>
    <dgm:pt modelId="{DEA7ED58-7180-4EBE-B76F-B04372DF2E94}" type="pres">
      <dgm:prSet presAssocID="{18C754F6-0547-491F-A911-8D43F31FD750}" presName="Name9" presStyleLbl="parChTrans1D2" presStyleIdx="0" presStyleCnt="6"/>
      <dgm:spPr/>
      <dgm:t>
        <a:bodyPr/>
        <a:lstStyle/>
        <a:p>
          <a:endParaRPr lang="fr-CA"/>
        </a:p>
      </dgm:t>
    </dgm:pt>
    <dgm:pt modelId="{879E8630-CA19-4924-AA3E-21DF108C758F}" type="pres">
      <dgm:prSet presAssocID="{18C754F6-0547-491F-A911-8D43F31FD750}" presName="connTx" presStyleLbl="parChTrans1D2" presStyleIdx="0" presStyleCnt="6"/>
      <dgm:spPr/>
      <dgm:t>
        <a:bodyPr/>
        <a:lstStyle/>
        <a:p>
          <a:endParaRPr lang="fr-CA"/>
        </a:p>
      </dgm:t>
    </dgm:pt>
    <dgm:pt modelId="{C1E3ECB0-EA47-400F-A987-4DFAEBA531B8}" type="pres">
      <dgm:prSet presAssocID="{20B362F4-4F00-4AF6-BA84-BCC410EAA9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A6B384F-1F17-4418-B315-0BB7F3143D04}" type="pres">
      <dgm:prSet presAssocID="{4C887952-C2C1-455B-B320-83FEF6EE7A27}" presName="Name9" presStyleLbl="parChTrans1D2" presStyleIdx="1" presStyleCnt="6"/>
      <dgm:spPr/>
      <dgm:t>
        <a:bodyPr/>
        <a:lstStyle/>
        <a:p>
          <a:endParaRPr lang="fr-CA"/>
        </a:p>
      </dgm:t>
    </dgm:pt>
    <dgm:pt modelId="{0F6A98F9-5367-4F97-8518-8B621DB6CC31}" type="pres">
      <dgm:prSet presAssocID="{4C887952-C2C1-455B-B320-83FEF6EE7A27}" presName="connTx" presStyleLbl="parChTrans1D2" presStyleIdx="1" presStyleCnt="6"/>
      <dgm:spPr/>
      <dgm:t>
        <a:bodyPr/>
        <a:lstStyle/>
        <a:p>
          <a:endParaRPr lang="fr-CA"/>
        </a:p>
      </dgm:t>
    </dgm:pt>
    <dgm:pt modelId="{A0EC5326-E2E4-4A98-AB33-4D18A4590A73}" type="pres">
      <dgm:prSet presAssocID="{E487B763-458C-4B22-A727-A8322022CB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072E5B2-0850-4F35-A3C9-2B6879424842}" type="pres">
      <dgm:prSet presAssocID="{F6CB413C-911C-4110-BFD3-FFAE05AEEBCA}" presName="Name9" presStyleLbl="parChTrans1D2" presStyleIdx="2" presStyleCnt="6"/>
      <dgm:spPr/>
      <dgm:t>
        <a:bodyPr/>
        <a:lstStyle/>
        <a:p>
          <a:endParaRPr lang="fr-CA"/>
        </a:p>
      </dgm:t>
    </dgm:pt>
    <dgm:pt modelId="{2CD8BF06-1905-43F0-810B-54C38256C7DD}" type="pres">
      <dgm:prSet presAssocID="{F6CB413C-911C-4110-BFD3-FFAE05AEEBCA}" presName="connTx" presStyleLbl="parChTrans1D2" presStyleIdx="2" presStyleCnt="6"/>
      <dgm:spPr/>
      <dgm:t>
        <a:bodyPr/>
        <a:lstStyle/>
        <a:p>
          <a:endParaRPr lang="fr-CA"/>
        </a:p>
      </dgm:t>
    </dgm:pt>
    <dgm:pt modelId="{B89B251D-3E0E-4733-8042-978BBD4C6B3B}" type="pres">
      <dgm:prSet presAssocID="{C0D0418E-05C2-4D77-B273-1E5979E34C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646434-1E1D-483B-9084-0C52B0542725}" type="pres">
      <dgm:prSet presAssocID="{89527CD9-D3FA-4C49-BAFF-FB63A681DD6B}" presName="Name9" presStyleLbl="parChTrans1D2" presStyleIdx="3" presStyleCnt="6"/>
      <dgm:spPr/>
      <dgm:t>
        <a:bodyPr/>
        <a:lstStyle/>
        <a:p>
          <a:endParaRPr lang="fr-CA"/>
        </a:p>
      </dgm:t>
    </dgm:pt>
    <dgm:pt modelId="{ACCEC153-5540-4951-89C5-2D58EEBFBD5C}" type="pres">
      <dgm:prSet presAssocID="{89527CD9-D3FA-4C49-BAFF-FB63A681DD6B}" presName="connTx" presStyleLbl="parChTrans1D2" presStyleIdx="3" presStyleCnt="6"/>
      <dgm:spPr/>
      <dgm:t>
        <a:bodyPr/>
        <a:lstStyle/>
        <a:p>
          <a:endParaRPr lang="fr-CA"/>
        </a:p>
      </dgm:t>
    </dgm:pt>
    <dgm:pt modelId="{69F9ADB3-FF52-493B-8874-DB3163B7FE0A}" type="pres">
      <dgm:prSet presAssocID="{8CBEBF42-4AF9-48FC-8592-EC48D16C483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3EDDDF7-94E8-40E0-9F05-4426D3E25433}" type="pres">
      <dgm:prSet presAssocID="{AFABC4B5-EFDA-4864-8BCE-69271D2E72A7}" presName="Name9" presStyleLbl="parChTrans1D2" presStyleIdx="4" presStyleCnt="6"/>
      <dgm:spPr/>
      <dgm:t>
        <a:bodyPr/>
        <a:lstStyle/>
        <a:p>
          <a:endParaRPr lang="fr-CA"/>
        </a:p>
      </dgm:t>
    </dgm:pt>
    <dgm:pt modelId="{64D50801-B7D7-4AAB-8AD1-58F9D2CA7B26}" type="pres">
      <dgm:prSet presAssocID="{AFABC4B5-EFDA-4864-8BCE-69271D2E72A7}" presName="connTx" presStyleLbl="parChTrans1D2" presStyleIdx="4" presStyleCnt="6"/>
      <dgm:spPr/>
      <dgm:t>
        <a:bodyPr/>
        <a:lstStyle/>
        <a:p>
          <a:endParaRPr lang="fr-CA"/>
        </a:p>
      </dgm:t>
    </dgm:pt>
    <dgm:pt modelId="{84B269E8-8CEF-49CE-B81E-353C469CBBA3}" type="pres">
      <dgm:prSet presAssocID="{4C58A221-3AB0-4041-A94E-1EBC3D7F2A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FB9035D-7FF0-4D2E-80F7-C00EED52EF4B}" type="pres">
      <dgm:prSet presAssocID="{4D6F87C2-47F5-4CDD-8696-D38A8800BDAF}" presName="Name9" presStyleLbl="parChTrans1D2" presStyleIdx="5" presStyleCnt="6"/>
      <dgm:spPr/>
      <dgm:t>
        <a:bodyPr/>
        <a:lstStyle/>
        <a:p>
          <a:endParaRPr lang="fr-CA"/>
        </a:p>
      </dgm:t>
    </dgm:pt>
    <dgm:pt modelId="{555ABCD5-AC8D-4A1C-A791-433CC34783DB}" type="pres">
      <dgm:prSet presAssocID="{4D6F87C2-47F5-4CDD-8696-D38A8800BDAF}" presName="connTx" presStyleLbl="parChTrans1D2" presStyleIdx="5" presStyleCnt="6"/>
      <dgm:spPr/>
      <dgm:t>
        <a:bodyPr/>
        <a:lstStyle/>
        <a:p>
          <a:endParaRPr lang="fr-CA"/>
        </a:p>
      </dgm:t>
    </dgm:pt>
    <dgm:pt modelId="{44CEA948-FA1F-4C02-B72C-50765B00C4F9}" type="pres">
      <dgm:prSet presAssocID="{6ED495D0-1F2B-46E9-8309-E8ADCC943D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112BE31-84B6-46A2-89E2-49F952068685}" type="presOf" srcId="{8CBEBF42-4AF9-48FC-8592-EC48D16C4832}" destId="{69F9ADB3-FF52-493B-8874-DB3163B7FE0A}" srcOrd="0" destOrd="0" presId="urn:microsoft.com/office/officeart/2005/8/layout/radial1"/>
    <dgm:cxn modelId="{9ACE6FB8-98F3-40E5-B36E-0821FC621A9E}" srcId="{44BD9B64-AF7E-4123-8DBF-309728EB70CB}" destId="{20B362F4-4F00-4AF6-BA84-BCC410EAA9E4}" srcOrd="0" destOrd="0" parTransId="{18C754F6-0547-491F-A911-8D43F31FD750}" sibTransId="{24B6DCDE-CA44-4F31-BE9D-476C00036B62}"/>
    <dgm:cxn modelId="{01815BEA-34B8-402F-BC60-83AB4247DB83}" type="presOf" srcId="{4D6F87C2-47F5-4CDD-8696-D38A8800BDAF}" destId="{6FB9035D-7FF0-4D2E-80F7-C00EED52EF4B}" srcOrd="0" destOrd="0" presId="urn:microsoft.com/office/officeart/2005/8/layout/radial1"/>
    <dgm:cxn modelId="{1896CF71-4920-4746-BC00-2CFE75E5F441}" type="presOf" srcId="{6ED495D0-1F2B-46E9-8309-E8ADCC943DAA}" destId="{44CEA948-FA1F-4C02-B72C-50765B00C4F9}" srcOrd="0" destOrd="0" presId="urn:microsoft.com/office/officeart/2005/8/layout/radial1"/>
    <dgm:cxn modelId="{D14ED04E-780F-4BA7-998B-D05533539435}" type="presOf" srcId="{89527CD9-D3FA-4C49-BAFF-FB63A681DD6B}" destId="{B0646434-1E1D-483B-9084-0C52B0542725}" srcOrd="0" destOrd="0" presId="urn:microsoft.com/office/officeart/2005/8/layout/radial1"/>
    <dgm:cxn modelId="{35B2CD09-5B66-46ED-B83B-B7AE654130CB}" srcId="{44BD9B64-AF7E-4123-8DBF-309728EB70CB}" destId="{6ED495D0-1F2B-46E9-8309-E8ADCC943DAA}" srcOrd="5" destOrd="0" parTransId="{4D6F87C2-47F5-4CDD-8696-D38A8800BDAF}" sibTransId="{04AA5F1E-7369-4DBD-BE25-E7C5EBA53570}"/>
    <dgm:cxn modelId="{6D696359-6551-4054-BB42-A46EF5571F38}" type="presOf" srcId="{F6CB413C-911C-4110-BFD3-FFAE05AEEBCA}" destId="{F072E5B2-0850-4F35-A3C9-2B6879424842}" srcOrd="0" destOrd="0" presId="urn:microsoft.com/office/officeart/2005/8/layout/radial1"/>
    <dgm:cxn modelId="{1C263DF4-B4A9-4A43-B7A5-C1D3F865AD4A}" type="presOf" srcId="{4C58A221-3AB0-4041-A94E-1EBC3D7F2A10}" destId="{84B269E8-8CEF-49CE-B81E-353C469CBBA3}" srcOrd="0" destOrd="0" presId="urn:microsoft.com/office/officeart/2005/8/layout/radial1"/>
    <dgm:cxn modelId="{521F672B-FAED-4624-8089-41498B91C158}" srcId="{44BD9B64-AF7E-4123-8DBF-309728EB70CB}" destId="{8CBEBF42-4AF9-48FC-8592-EC48D16C4832}" srcOrd="3" destOrd="0" parTransId="{89527CD9-D3FA-4C49-BAFF-FB63A681DD6B}" sibTransId="{0192145E-86B4-44B7-9C80-5DC7FF592A86}"/>
    <dgm:cxn modelId="{3952CE67-7DF1-47F4-BE8F-34DF49D62921}" type="presOf" srcId="{F6CB413C-911C-4110-BFD3-FFAE05AEEBCA}" destId="{2CD8BF06-1905-43F0-810B-54C38256C7DD}" srcOrd="1" destOrd="0" presId="urn:microsoft.com/office/officeart/2005/8/layout/radial1"/>
    <dgm:cxn modelId="{E7D95A5A-C855-4638-B732-F80E81300066}" type="presOf" srcId="{18C754F6-0547-491F-A911-8D43F31FD750}" destId="{DEA7ED58-7180-4EBE-B76F-B04372DF2E94}" srcOrd="0" destOrd="0" presId="urn:microsoft.com/office/officeart/2005/8/layout/radial1"/>
    <dgm:cxn modelId="{DC4B47D5-AF3C-4EBA-9DAC-75C9FA797D82}" type="presOf" srcId="{E487B763-458C-4B22-A727-A8322022CB5A}" destId="{A0EC5326-E2E4-4A98-AB33-4D18A4590A73}" srcOrd="0" destOrd="0" presId="urn:microsoft.com/office/officeart/2005/8/layout/radial1"/>
    <dgm:cxn modelId="{D51802F6-BEAB-4193-9049-34782EBCF77E}" type="presOf" srcId="{18C754F6-0547-491F-A911-8D43F31FD750}" destId="{879E8630-CA19-4924-AA3E-21DF108C758F}" srcOrd="1" destOrd="0" presId="urn:microsoft.com/office/officeart/2005/8/layout/radial1"/>
    <dgm:cxn modelId="{689A6CB2-ADA6-442B-AA21-47D0B5CA98E2}" srcId="{44BD9B64-AF7E-4123-8DBF-309728EB70CB}" destId="{C0D0418E-05C2-4D77-B273-1E5979E34C06}" srcOrd="2" destOrd="0" parTransId="{F6CB413C-911C-4110-BFD3-FFAE05AEEBCA}" sibTransId="{FA13252B-479C-45FB-9EAD-010C4B1179E5}"/>
    <dgm:cxn modelId="{83B67CB7-784F-4DF0-AA7B-BAFFC0D0C0E8}" srcId="{1E4DA260-92EE-4EDD-9E2C-4084BF9345FB}" destId="{44BD9B64-AF7E-4123-8DBF-309728EB70CB}" srcOrd="0" destOrd="0" parTransId="{4B5EDD0D-DC6C-42D2-977E-FCFD6EAE0DB7}" sibTransId="{F8204062-F803-43A9-AA27-F5A157CC08A7}"/>
    <dgm:cxn modelId="{5AD76405-27A9-4992-A287-9C51B83A1B35}" type="presOf" srcId="{C0D0418E-05C2-4D77-B273-1E5979E34C06}" destId="{B89B251D-3E0E-4733-8042-978BBD4C6B3B}" srcOrd="0" destOrd="0" presId="urn:microsoft.com/office/officeart/2005/8/layout/radial1"/>
    <dgm:cxn modelId="{310E05AA-3DFB-4E6F-BE05-FC8D3A8FCFFC}" type="presOf" srcId="{20B362F4-4F00-4AF6-BA84-BCC410EAA9E4}" destId="{C1E3ECB0-EA47-400F-A987-4DFAEBA531B8}" srcOrd="0" destOrd="0" presId="urn:microsoft.com/office/officeart/2005/8/layout/radial1"/>
    <dgm:cxn modelId="{E5E4BB22-63C1-4EC6-9AB1-1B63B673C9D7}" type="presOf" srcId="{44BD9B64-AF7E-4123-8DBF-309728EB70CB}" destId="{CAAE186C-241F-4BA2-8D49-C55411F87899}" srcOrd="0" destOrd="0" presId="urn:microsoft.com/office/officeart/2005/8/layout/radial1"/>
    <dgm:cxn modelId="{82177CE4-560E-4F9C-9596-8F3879BE7EA6}" srcId="{44BD9B64-AF7E-4123-8DBF-309728EB70CB}" destId="{E487B763-458C-4B22-A727-A8322022CB5A}" srcOrd="1" destOrd="0" parTransId="{4C887952-C2C1-455B-B320-83FEF6EE7A27}" sibTransId="{95DA77A2-FBE6-4BAC-9A76-5DBCBE3E44F0}"/>
    <dgm:cxn modelId="{C660106A-2668-4526-89A1-EC39439DB7B0}" srcId="{44BD9B64-AF7E-4123-8DBF-309728EB70CB}" destId="{4C58A221-3AB0-4041-A94E-1EBC3D7F2A10}" srcOrd="4" destOrd="0" parTransId="{AFABC4B5-EFDA-4864-8BCE-69271D2E72A7}" sibTransId="{9756854C-82BB-4B03-8B8C-DA66FB2B2063}"/>
    <dgm:cxn modelId="{0CC407CF-1A95-4EEE-9F2A-E077AFA4A1B9}" type="presOf" srcId="{AFABC4B5-EFDA-4864-8BCE-69271D2E72A7}" destId="{13EDDDF7-94E8-40E0-9F05-4426D3E25433}" srcOrd="0" destOrd="0" presId="urn:microsoft.com/office/officeart/2005/8/layout/radial1"/>
    <dgm:cxn modelId="{500CB582-E5C9-457C-9BA3-A2A08E4EFDAB}" type="presOf" srcId="{1E4DA260-92EE-4EDD-9E2C-4084BF9345FB}" destId="{047686AA-633E-439A-B988-0F590B3CF400}" srcOrd="0" destOrd="0" presId="urn:microsoft.com/office/officeart/2005/8/layout/radial1"/>
    <dgm:cxn modelId="{ADA8EBB7-A219-47AF-99BF-C468F56DE49F}" type="presOf" srcId="{AFABC4B5-EFDA-4864-8BCE-69271D2E72A7}" destId="{64D50801-B7D7-4AAB-8AD1-58F9D2CA7B26}" srcOrd="1" destOrd="0" presId="urn:microsoft.com/office/officeart/2005/8/layout/radial1"/>
    <dgm:cxn modelId="{91BCA053-6A2C-4942-A000-379EE1AB6A40}" type="presOf" srcId="{4D6F87C2-47F5-4CDD-8696-D38A8800BDAF}" destId="{555ABCD5-AC8D-4A1C-A791-433CC34783DB}" srcOrd="1" destOrd="0" presId="urn:microsoft.com/office/officeart/2005/8/layout/radial1"/>
    <dgm:cxn modelId="{7B7BE445-5191-4696-91F1-06C2239E34FC}" type="presOf" srcId="{89527CD9-D3FA-4C49-BAFF-FB63A681DD6B}" destId="{ACCEC153-5540-4951-89C5-2D58EEBFBD5C}" srcOrd="1" destOrd="0" presId="urn:microsoft.com/office/officeart/2005/8/layout/radial1"/>
    <dgm:cxn modelId="{07855CB9-B296-4538-B9EF-8E822978DB3C}" type="presOf" srcId="{4C887952-C2C1-455B-B320-83FEF6EE7A27}" destId="{8A6B384F-1F17-4418-B315-0BB7F3143D04}" srcOrd="0" destOrd="0" presId="urn:microsoft.com/office/officeart/2005/8/layout/radial1"/>
    <dgm:cxn modelId="{DD2E548A-FF6F-4017-8C8D-9AAA67BB8E7C}" type="presOf" srcId="{4C887952-C2C1-455B-B320-83FEF6EE7A27}" destId="{0F6A98F9-5367-4F97-8518-8B621DB6CC31}" srcOrd="1" destOrd="0" presId="urn:microsoft.com/office/officeart/2005/8/layout/radial1"/>
    <dgm:cxn modelId="{43BD66EE-E5A7-4CA8-9EA0-DFEC317A7680}" type="presParOf" srcId="{047686AA-633E-439A-B988-0F590B3CF400}" destId="{CAAE186C-241F-4BA2-8D49-C55411F87899}" srcOrd="0" destOrd="0" presId="urn:microsoft.com/office/officeart/2005/8/layout/radial1"/>
    <dgm:cxn modelId="{0A28CE99-B561-43EB-BD33-8132DEAE8054}" type="presParOf" srcId="{047686AA-633E-439A-B988-0F590B3CF400}" destId="{DEA7ED58-7180-4EBE-B76F-B04372DF2E94}" srcOrd="1" destOrd="0" presId="urn:microsoft.com/office/officeart/2005/8/layout/radial1"/>
    <dgm:cxn modelId="{6EC2D9DA-E2BC-493F-8287-58D66268D444}" type="presParOf" srcId="{DEA7ED58-7180-4EBE-B76F-B04372DF2E94}" destId="{879E8630-CA19-4924-AA3E-21DF108C758F}" srcOrd="0" destOrd="0" presId="urn:microsoft.com/office/officeart/2005/8/layout/radial1"/>
    <dgm:cxn modelId="{D42ADE22-6F05-41D0-858A-06447CA7C3D2}" type="presParOf" srcId="{047686AA-633E-439A-B988-0F590B3CF400}" destId="{C1E3ECB0-EA47-400F-A987-4DFAEBA531B8}" srcOrd="2" destOrd="0" presId="urn:microsoft.com/office/officeart/2005/8/layout/radial1"/>
    <dgm:cxn modelId="{E5F6ED12-6679-4B53-9D99-01CFE704D896}" type="presParOf" srcId="{047686AA-633E-439A-B988-0F590B3CF400}" destId="{8A6B384F-1F17-4418-B315-0BB7F3143D04}" srcOrd="3" destOrd="0" presId="urn:microsoft.com/office/officeart/2005/8/layout/radial1"/>
    <dgm:cxn modelId="{BCD454B2-3A67-401B-99AE-C55D0951E0C4}" type="presParOf" srcId="{8A6B384F-1F17-4418-B315-0BB7F3143D04}" destId="{0F6A98F9-5367-4F97-8518-8B621DB6CC31}" srcOrd="0" destOrd="0" presId="urn:microsoft.com/office/officeart/2005/8/layout/radial1"/>
    <dgm:cxn modelId="{BEFF89E3-7054-4B07-94CE-AEA94C589183}" type="presParOf" srcId="{047686AA-633E-439A-B988-0F590B3CF400}" destId="{A0EC5326-E2E4-4A98-AB33-4D18A4590A73}" srcOrd="4" destOrd="0" presId="urn:microsoft.com/office/officeart/2005/8/layout/radial1"/>
    <dgm:cxn modelId="{0C212E67-1684-4CCD-9FEB-B203A8A5D182}" type="presParOf" srcId="{047686AA-633E-439A-B988-0F590B3CF400}" destId="{F072E5B2-0850-4F35-A3C9-2B6879424842}" srcOrd="5" destOrd="0" presId="urn:microsoft.com/office/officeart/2005/8/layout/radial1"/>
    <dgm:cxn modelId="{200C5C8B-AF2D-4A0D-82FA-160B3323DEA2}" type="presParOf" srcId="{F072E5B2-0850-4F35-A3C9-2B6879424842}" destId="{2CD8BF06-1905-43F0-810B-54C38256C7DD}" srcOrd="0" destOrd="0" presId="urn:microsoft.com/office/officeart/2005/8/layout/radial1"/>
    <dgm:cxn modelId="{968E44F8-B24E-48E3-802A-55A062C14945}" type="presParOf" srcId="{047686AA-633E-439A-B988-0F590B3CF400}" destId="{B89B251D-3E0E-4733-8042-978BBD4C6B3B}" srcOrd="6" destOrd="0" presId="urn:microsoft.com/office/officeart/2005/8/layout/radial1"/>
    <dgm:cxn modelId="{C43D063F-658F-4F10-AE4E-27233F5C6E30}" type="presParOf" srcId="{047686AA-633E-439A-B988-0F590B3CF400}" destId="{B0646434-1E1D-483B-9084-0C52B0542725}" srcOrd="7" destOrd="0" presId="urn:microsoft.com/office/officeart/2005/8/layout/radial1"/>
    <dgm:cxn modelId="{D27E2F71-F2B4-4FBC-AE23-970E013C274F}" type="presParOf" srcId="{B0646434-1E1D-483B-9084-0C52B0542725}" destId="{ACCEC153-5540-4951-89C5-2D58EEBFBD5C}" srcOrd="0" destOrd="0" presId="urn:microsoft.com/office/officeart/2005/8/layout/radial1"/>
    <dgm:cxn modelId="{D1FD964C-A3E4-451F-95A8-A02FAF428EDF}" type="presParOf" srcId="{047686AA-633E-439A-B988-0F590B3CF400}" destId="{69F9ADB3-FF52-493B-8874-DB3163B7FE0A}" srcOrd="8" destOrd="0" presId="urn:microsoft.com/office/officeart/2005/8/layout/radial1"/>
    <dgm:cxn modelId="{3268DE48-3A35-4E69-8DD0-01F8653F390F}" type="presParOf" srcId="{047686AA-633E-439A-B988-0F590B3CF400}" destId="{13EDDDF7-94E8-40E0-9F05-4426D3E25433}" srcOrd="9" destOrd="0" presId="urn:microsoft.com/office/officeart/2005/8/layout/radial1"/>
    <dgm:cxn modelId="{359CF063-115A-40E3-B1B3-42E2398390FD}" type="presParOf" srcId="{13EDDDF7-94E8-40E0-9F05-4426D3E25433}" destId="{64D50801-B7D7-4AAB-8AD1-58F9D2CA7B26}" srcOrd="0" destOrd="0" presId="urn:microsoft.com/office/officeart/2005/8/layout/radial1"/>
    <dgm:cxn modelId="{ACA73C9E-FEE3-451C-AA1B-3EDC0C60D1D1}" type="presParOf" srcId="{047686AA-633E-439A-B988-0F590B3CF400}" destId="{84B269E8-8CEF-49CE-B81E-353C469CBBA3}" srcOrd="10" destOrd="0" presId="urn:microsoft.com/office/officeart/2005/8/layout/radial1"/>
    <dgm:cxn modelId="{BA7DF3F9-3819-4521-B42D-24EC7BDAB482}" type="presParOf" srcId="{047686AA-633E-439A-B988-0F590B3CF400}" destId="{6FB9035D-7FF0-4D2E-80F7-C00EED52EF4B}" srcOrd="11" destOrd="0" presId="urn:microsoft.com/office/officeart/2005/8/layout/radial1"/>
    <dgm:cxn modelId="{AB9F051F-8A66-45FC-A922-3728ACAA90F4}" type="presParOf" srcId="{6FB9035D-7FF0-4D2E-80F7-C00EED52EF4B}" destId="{555ABCD5-AC8D-4A1C-A791-433CC34783DB}" srcOrd="0" destOrd="0" presId="urn:microsoft.com/office/officeart/2005/8/layout/radial1"/>
    <dgm:cxn modelId="{2C775FE3-B814-4F18-9123-7C61B922DAFE}" type="presParOf" srcId="{047686AA-633E-439A-B988-0F590B3CF400}" destId="{44CEA948-FA1F-4C02-B72C-50765B00C4F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EDECC8-D1C7-4644-99DB-D1B0B5A4733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EB52926-4013-472A-A032-F6F8B51AAB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Épistémologique</a:t>
          </a:r>
        </a:p>
      </dgm:t>
    </dgm:pt>
    <dgm:pt modelId="{02D018E6-CA3C-4310-B841-5947097F3338}" type="parTrans" cxnId="{CE5D207C-D9E7-4135-B2B5-81B52BC7BC41}">
      <dgm:prSet/>
      <dgm:spPr/>
      <dgm:t>
        <a:bodyPr/>
        <a:lstStyle/>
        <a:p>
          <a:endParaRPr lang="fr-CA"/>
        </a:p>
      </dgm:t>
    </dgm:pt>
    <dgm:pt modelId="{B78CCF66-1141-47B3-AFBC-B073CDA38BA5}" type="sibTrans" cxnId="{CE5D207C-D9E7-4135-B2B5-81B52BC7BC41}">
      <dgm:prSet/>
      <dgm:spPr/>
      <dgm:t>
        <a:bodyPr/>
        <a:lstStyle/>
        <a:p>
          <a:endParaRPr lang="fr-CA"/>
        </a:p>
      </dgm:t>
    </dgm:pt>
    <dgm:pt modelId="{9293FCEE-F5D9-4C19-A446-41A5C2EF9C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Grandes étapes du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Développement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Historique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B4A0291-ED8C-457F-89EE-4EF640CE9028}" type="parTrans" cxnId="{E61A2C97-117B-43C6-AD27-FC06AD954E09}">
      <dgm:prSet/>
      <dgm:spPr/>
      <dgm:t>
        <a:bodyPr/>
        <a:lstStyle/>
        <a:p>
          <a:endParaRPr lang="fr-CA"/>
        </a:p>
      </dgm:t>
    </dgm:pt>
    <dgm:pt modelId="{E2EE9D90-A093-49AE-B693-CDF1FE677549}" type="sibTrans" cxnId="{E61A2C97-117B-43C6-AD27-FC06AD954E09}">
      <dgm:prSet/>
      <dgm:spPr/>
      <dgm:t>
        <a:bodyPr/>
        <a:lstStyle/>
        <a:p>
          <a:endParaRPr lang="fr-CA"/>
        </a:p>
      </dgm:t>
    </dgm:pt>
    <dgm:pt modelId="{51EF1019-AA2A-4D80-9191-A587FB1056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Obstacles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épistémologiques</a:t>
          </a:r>
        </a:p>
      </dgm:t>
    </dgm:pt>
    <dgm:pt modelId="{E62BE17D-48B6-46BD-8101-62E0596B0237}" type="parTrans" cxnId="{56347F89-3F86-4FD7-9535-237461B02696}">
      <dgm:prSet/>
      <dgm:spPr/>
      <dgm:t>
        <a:bodyPr/>
        <a:lstStyle/>
        <a:p>
          <a:endParaRPr lang="fr-CA"/>
        </a:p>
      </dgm:t>
    </dgm:pt>
    <dgm:pt modelId="{BFC093DB-A46B-4698-B167-E61CB622C426}" type="sibTrans" cxnId="{56347F89-3F86-4FD7-9535-237461B02696}">
      <dgm:prSet/>
      <dgm:spPr/>
      <dgm:t>
        <a:bodyPr/>
        <a:lstStyle/>
        <a:p>
          <a:endParaRPr lang="fr-CA"/>
        </a:p>
      </dgm:t>
    </dgm:pt>
    <dgm:pt modelId="{FB5A46E6-4875-4164-B451-98C653A21D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435EBBD3-CD55-452E-B902-36F737C526B3}" type="parTrans" cxnId="{89502A05-A6B2-40A2-B211-1F6574A4AD23}">
      <dgm:prSet/>
      <dgm:spPr/>
      <dgm:t>
        <a:bodyPr/>
        <a:lstStyle/>
        <a:p>
          <a:endParaRPr lang="fr-CA"/>
        </a:p>
      </dgm:t>
    </dgm:pt>
    <dgm:pt modelId="{D034B68F-3B9D-44E7-8E59-357A8CA4D055}" type="sibTrans" cxnId="{89502A05-A6B2-40A2-B211-1F6574A4AD23}">
      <dgm:prSet/>
      <dgm:spPr/>
      <dgm:t>
        <a:bodyPr/>
        <a:lstStyle/>
        <a:p>
          <a:endParaRPr lang="fr-CA"/>
        </a:p>
      </dgm:t>
    </dgm:pt>
    <dgm:pt modelId="{8A7027AB-3099-47EC-9B2D-FF63BFA8B1CE}" type="pres">
      <dgm:prSet presAssocID="{58EDECC8-D1C7-4644-99DB-D1B0B5A473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0D7228-F5A7-46A5-A644-9199AD7C2408}" type="pres">
      <dgm:prSet presAssocID="{0EB52926-4013-472A-A032-F6F8B51AABEA}" presName="centerShape" presStyleLbl="node0" presStyleIdx="0" presStyleCnt="1"/>
      <dgm:spPr/>
      <dgm:t>
        <a:bodyPr/>
        <a:lstStyle/>
        <a:p>
          <a:endParaRPr lang="fr-CA"/>
        </a:p>
      </dgm:t>
    </dgm:pt>
    <dgm:pt modelId="{7F19D749-981A-4D47-8630-2897EA9C2F2C}" type="pres">
      <dgm:prSet presAssocID="{1B4A0291-ED8C-457F-89EE-4EF640CE9028}" presName="Name9" presStyleLbl="parChTrans1D2" presStyleIdx="0" presStyleCnt="3"/>
      <dgm:spPr/>
      <dgm:t>
        <a:bodyPr/>
        <a:lstStyle/>
        <a:p>
          <a:endParaRPr lang="fr-CA"/>
        </a:p>
      </dgm:t>
    </dgm:pt>
    <dgm:pt modelId="{A5FF2E66-93F8-4A06-B1A1-9F56D116794F}" type="pres">
      <dgm:prSet presAssocID="{1B4A0291-ED8C-457F-89EE-4EF640CE9028}" presName="connTx" presStyleLbl="parChTrans1D2" presStyleIdx="0" presStyleCnt="3"/>
      <dgm:spPr/>
      <dgm:t>
        <a:bodyPr/>
        <a:lstStyle/>
        <a:p>
          <a:endParaRPr lang="fr-CA"/>
        </a:p>
      </dgm:t>
    </dgm:pt>
    <dgm:pt modelId="{80E2D93E-BF7C-403F-A35F-BAC7F1F97897}" type="pres">
      <dgm:prSet presAssocID="{9293FCEE-F5D9-4C19-A446-41A5C2EF9C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979EF09-CD9A-4144-A556-738ED1F2E6F8}" type="pres">
      <dgm:prSet presAssocID="{E62BE17D-48B6-46BD-8101-62E0596B0237}" presName="Name9" presStyleLbl="parChTrans1D2" presStyleIdx="1" presStyleCnt="3"/>
      <dgm:spPr/>
      <dgm:t>
        <a:bodyPr/>
        <a:lstStyle/>
        <a:p>
          <a:endParaRPr lang="fr-CA"/>
        </a:p>
      </dgm:t>
    </dgm:pt>
    <dgm:pt modelId="{F1140883-B54F-45F7-8F45-7768A1980D6B}" type="pres">
      <dgm:prSet presAssocID="{E62BE17D-48B6-46BD-8101-62E0596B0237}" presName="connTx" presStyleLbl="parChTrans1D2" presStyleIdx="1" presStyleCnt="3"/>
      <dgm:spPr/>
      <dgm:t>
        <a:bodyPr/>
        <a:lstStyle/>
        <a:p>
          <a:endParaRPr lang="fr-CA"/>
        </a:p>
      </dgm:t>
    </dgm:pt>
    <dgm:pt modelId="{638242D3-19E0-449E-A2CF-6B33233522DA}" type="pres">
      <dgm:prSet presAssocID="{51EF1019-AA2A-4D80-9191-A587FB1056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1CCFA87-EE93-497B-A311-DE5A299BCEA4}" type="pres">
      <dgm:prSet presAssocID="{435EBBD3-CD55-452E-B902-36F737C526B3}" presName="Name9" presStyleLbl="parChTrans1D2" presStyleIdx="2" presStyleCnt="3"/>
      <dgm:spPr/>
      <dgm:t>
        <a:bodyPr/>
        <a:lstStyle/>
        <a:p>
          <a:endParaRPr lang="fr-CA"/>
        </a:p>
      </dgm:t>
    </dgm:pt>
    <dgm:pt modelId="{F7AD658E-97B1-4FEF-B1CB-3EEB233833B7}" type="pres">
      <dgm:prSet presAssocID="{435EBBD3-CD55-452E-B902-36F737C526B3}" presName="connTx" presStyleLbl="parChTrans1D2" presStyleIdx="2" presStyleCnt="3"/>
      <dgm:spPr/>
      <dgm:t>
        <a:bodyPr/>
        <a:lstStyle/>
        <a:p>
          <a:endParaRPr lang="fr-CA"/>
        </a:p>
      </dgm:t>
    </dgm:pt>
    <dgm:pt modelId="{34647B70-8C69-48A9-98F0-781376F6C5DA}" type="pres">
      <dgm:prSet presAssocID="{FB5A46E6-4875-4164-B451-98C653A21D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E414B1F-D66E-4B11-ABC7-A599EC311960}" type="presOf" srcId="{1B4A0291-ED8C-457F-89EE-4EF640CE9028}" destId="{7F19D749-981A-4D47-8630-2897EA9C2F2C}" srcOrd="0" destOrd="0" presId="urn:microsoft.com/office/officeart/2005/8/layout/radial1"/>
    <dgm:cxn modelId="{36E1E19B-3CB3-43B0-BFCD-0CA602CF98FB}" type="presOf" srcId="{E62BE17D-48B6-46BD-8101-62E0596B0237}" destId="{F979EF09-CD9A-4144-A556-738ED1F2E6F8}" srcOrd="0" destOrd="0" presId="urn:microsoft.com/office/officeart/2005/8/layout/radial1"/>
    <dgm:cxn modelId="{345EE1C0-8426-486F-AA9F-CA1A5571157A}" type="presOf" srcId="{51EF1019-AA2A-4D80-9191-A587FB105611}" destId="{638242D3-19E0-449E-A2CF-6B33233522DA}" srcOrd="0" destOrd="0" presId="urn:microsoft.com/office/officeart/2005/8/layout/radial1"/>
    <dgm:cxn modelId="{E61A2C97-117B-43C6-AD27-FC06AD954E09}" srcId="{0EB52926-4013-472A-A032-F6F8B51AABEA}" destId="{9293FCEE-F5D9-4C19-A446-41A5C2EF9C71}" srcOrd="0" destOrd="0" parTransId="{1B4A0291-ED8C-457F-89EE-4EF640CE9028}" sibTransId="{E2EE9D90-A093-49AE-B693-CDF1FE677549}"/>
    <dgm:cxn modelId="{7C4DA197-8D12-4F3F-A1AE-DDDD62BDAFEA}" type="presOf" srcId="{FB5A46E6-4875-4164-B451-98C653A21D2F}" destId="{34647B70-8C69-48A9-98F0-781376F6C5DA}" srcOrd="0" destOrd="0" presId="urn:microsoft.com/office/officeart/2005/8/layout/radial1"/>
    <dgm:cxn modelId="{56347F89-3F86-4FD7-9535-237461B02696}" srcId="{0EB52926-4013-472A-A032-F6F8B51AABEA}" destId="{51EF1019-AA2A-4D80-9191-A587FB105611}" srcOrd="1" destOrd="0" parTransId="{E62BE17D-48B6-46BD-8101-62E0596B0237}" sibTransId="{BFC093DB-A46B-4698-B167-E61CB622C426}"/>
    <dgm:cxn modelId="{4FB020A9-4A6D-4256-B9F1-E4EDAC04E91F}" type="presOf" srcId="{0EB52926-4013-472A-A032-F6F8B51AABEA}" destId="{7A0D7228-F5A7-46A5-A644-9199AD7C2408}" srcOrd="0" destOrd="0" presId="urn:microsoft.com/office/officeart/2005/8/layout/radial1"/>
    <dgm:cxn modelId="{89502A05-A6B2-40A2-B211-1F6574A4AD23}" srcId="{0EB52926-4013-472A-A032-F6F8B51AABEA}" destId="{FB5A46E6-4875-4164-B451-98C653A21D2F}" srcOrd="2" destOrd="0" parTransId="{435EBBD3-CD55-452E-B902-36F737C526B3}" sibTransId="{D034B68F-3B9D-44E7-8E59-357A8CA4D055}"/>
    <dgm:cxn modelId="{662BD835-68CA-4208-90D9-89A4D94C191C}" type="presOf" srcId="{E62BE17D-48B6-46BD-8101-62E0596B0237}" destId="{F1140883-B54F-45F7-8F45-7768A1980D6B}" srcOrd="1" destOrd="0" presId="urn:microsoft.com/office/officeart/2005/8/layout/radial1"/>
    <dgm:cxn modelId="{910965D9-5B3C-4800-88AB-697A96983C02}" type="presOf" srcId="{1B4A0291-ED8C-457F-89EE-4EF640CE9028}" destId="{A5FF2E66-93F8-4A06-B1A1-9F56D116794F}" srcOrd="1" destOrd="0" presId="urn:microsoft.com/office/officeart/2005/8/layout/radial1"/>
    <dgm:cxn modelId="{1966540E-7E7A-48CF-B12A-01B49EB4D63E}" type="presOf" srcId="{58EDECC8-D1C7-4644-99DB-D1B0B5A4733D}" destId="{8A7027AB-3099-47EC-9B2D-FF63BFA8B1CE}" srcOrd="0" destOrd="0" presId="urn:microsoft.com/office/officeart/2005/8/layout/radial1"/>
    <dgm:cxn modelId="{10F05761-CE20-4A3B-A3EE-E01FE78D7CB6}" type="presOf" srcId="{9293FCEE-F5D9-4C19-A446-41A5C2EF9C71}" destId="{80E2D93E-BF7C-403F-A35F-BAC7F1F97897}" srcOrd="0" destOrd="0" presId="urn:microsoft.com/office/officeart/2005/8/layout/radial1"/>
    <dgm:cxn modelId="{02632DA7-51F6-4217-A215-418D83F1C688}" type="presOf" srcId="{435EBBD3-CD55-452E-B902-36F737C526B3}" destId="{F7AD658E-97B1-4FEF-B1CB-3EEB233833B7}" srcOrd="1" destOrd="0" presId="urn:microsoft.com/office/officeart/2005/8/layout/radial1"/>
    <dgm:cxn modelId="{CE5D207C-D9E7-4135-B2B5-81B52BC7BC41}" srcId="{58EDECC8-D1C7-4644-99DB-D1B0B5A4733D}" destId="{0EB52926-4013-472A-A032-F6F8B51AABEA}" srcOrd="0" destOrd="0" parTransId="{02D018E6-CA3C-4310-B841-5947097F3338}" sibTransId="{B78CCF66-1141-47B3-AFBC-B073CDA38BA5}"/>
    <dgm:cxn modelId="{DEBEED69-4F1E-4481-8271-1A3F2AE942D5}" type="presOf" srcId="{435EBBD3-CD55-452E-B902-36F737C526B3}" destId="{B1CCFA87-EE93-497B-A311-DE5A299BCEA4}" srcOrd="0" destOrd="0" presId="urn:microsoft.com/office/officeart/2005/8/layout/radial1"/>
    <dgm:cxn modelId="{D35642B5-5B3F-4808-BC62-3079D500261D}" type="presParOf" srcId="{8A7027AB-3099-47EC-9B2D-FF63BFA8B1CE}" destId="{7A0D7228-F5A7-46A5-A644-9199AD7C2408}" srcOrd="0" destOrd="0" presId="urn:microsoft.com/office/officeart/2005/8/layout/radial1"/>
    <dgm:cxn modelId="{8F7FC140-8E9D-4651-9D7F-CCB918E5DD50}" type="presParOf" srcId="{8A7027AB-3099-47EC-9B2D-FF63BFA8B1CE}" destId="{7F19D749-981A-4D47-8630-2897EA9C2F2C}" srcOrd="1" destOrd="0" presId="urn:microsoft.com/office/officeart/2005/8/layout/radial1"/>
    <dgm:cxn modelId="{D3940E3B-88D7-4068-BA7A-06A684244D0B}" type="presParOf" srcId="{7F19D749-981A-4D47-8630-2897EA9C2F2C}" destId="{A5FF2E66-93F8-4A06-B1A1-9F56D116794F}" srcOrd="0" destOrd="0" presId="urn:microsoft.com/office/officeart/2005/8/layout/radial1"/>
    <dgm:cxn modelId="{B57A998D-6813-40F7-ABB4-33F7E0D80146}" type="presParOf" srcId="{8A7027AB-3099-47EC-9B2D-FF63BFA8B1CE}" destId="{80E2D93E-BF7C-403F-A35F-BAC7F1F97897}" srcOrd="2" destOrd="0" presId="urn:microsoft.com/office/officeart/2005/8/layout/radial1"/>
    <dgm:cxn modelId="{37600F0A-FF00-437C-850E-B330C4D8E5B5}" type="presParOf" srcId="{8A7027AB-3099-47EC-9B2D-FF63BFA8B1CE}" destId="{F979EF09-CD9A-4144-A556-738ED1F2E6F8}" srcOrd="3" destOrd="0" presId="urn:microsoft.com/office/officeart/2005/8/layout/radial1"/>
    <dgm:cxn modelId="{1CD1E383-6C07-419A-915B-508D88C1F822}" type="presParOf" srcId="{F979EF09-CD9A-4144-A556-738ED1F2E6F8}" destId="{F1140883-B54F-45F7-8F45-7768A1980D6B}" srcOrd="0" destOrd="0" presId="urn:microsoft.com/office/officeart/2005/8/layout/radial1"/>
    <dgm:cxn modelId="{11969A99-52DB-4E81-B7C5-4D65BB3DA86B}" type="presParOf" srcId="{8A7027AB-3099-47EC-9B2D-FF63BFA8B1CE}" destId="{638242D3-19E0-449E-A2CF-6B33233522DA}" srcOrd="4" destOrd="0" presId="urn:microsoft.com/office/officeart/2005/8/layout/radial1"/>
    <dgm:cxn modelId="{EB15E31D-84E3-496C-A901-6D253E12F557}" type="presParOf" srcId="{8A7027AB-3099-47EC-9B2D-FF63BFA8B1CE}" destId="{B1CCFA87-EE93-497B-A311-DE5A299BCEA4}" srcOrd="5" destOrd="0" presId="urn:microsoft.com/office/officeart/2005/8/layout/radial1"/>
    <dgm:cxn modelId="{7121A6D8-CA43-45C8-8B35-3953467D4B0A}" type="presParOf" srcId="{B1CCFA87-EE93-497B-A311-DE5A299BCEA4}" destId="{F7AD658E-97B1-4FEF-B1CB-3EEB233833B7}" srcOrd="0" destOrd="0" presId="urn:microsoft.com/office/officeart/2005/8/layout/radial1"/>
    <dgm:cxn modelId="{88D313F0-C10D-4FC3-82BD-06715A806976}" type="presParOf" srcId="{8A7027AB-3099-47EC-9B2D-FF63BFA8B1CE}" destId="{34647B70-8C69-48A9-98F0-781376F6C5D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EE883-3D4C-4D5C-A046-8DC11F23FFD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FC1EC60-D5A0-41AD-8C1E-B17D5BBD14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Élève</a:t>
          </a:r>
        </a:p>
      </dgm:t>
    </dgm:pt>
    <dgm:pt modelId="{52B102E5-63C3-40E6-AA43-B4AB89A163FD}" type="parTrans" cxnId="{99B8438F-15F6-4BAA-8A15-0E4662249993}">
      <dgm:prSet/>
      <dgm:spPr/>
      <dgm:t>
        <a:bodyPr/>
        <a:lstStyle/>
        <a:p>
          <a:endParaRPr lang="fr-CA"/>
        </a:p>
      </dgm:t>
    </dgm:pt>
    <dgm:pt modelId="{92AEDE0B-7471-474C-AFEF-E17E59FF111D}" type="sibTrans" cxnId="{99B8438F-15F6-4BAA-8A15-0E4662249993}">
      <dgm:prSet/>
      <dgm:spPr/>
      <dgm:t>
        <a:bodyPr/>
        <a:lstStyle/>
        <a:p>
          <a:endParaRPr lang="fr-CA"/>
        </a:p>
      </dgm:t>
    </dgm:pt>
    <dgm:pt modelId="{624C3DD1-6740-4B87-AAA7-1FB0FAA217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Idées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intuitives</a:t>
          </a:r>
        </a:p>
      </dgm:t>
    </dgm:pt>
    <dgm:pt modelId="{A4EDAF34-A73F-447C-B425-CBA4EE151BA0}" type="parTrans" cxnId="{02C578B8-648B-4ECD-A23F-EE5C4303B61E}">
      <dgm:prSet/>
      <dgm:spPr/>
      <dgm:t>
        <a:bodyPr/>
        <a:lstStyle/>
        <a:p>
          <a:endParaRPr lang="fr-CA"/>
        </a:p>
      </dgm:t>
    </dgm:pt>
    <dgm:pt modelId="{1192B807-B11A-4C86-9B8F-C9BA5958A086}" type="sibTrans" cxnId="{02C578B8-648B-4ECD-A23F-EE5C4303B61E}">
      <dgm:prSet/>
      <dgm:spPr/>
      <dgm:t>
        <a:bodyPr/>
        <a:lstStyle/>
        <a:p>
          <a:endParaRPr lang="fr-CA"/>
        </a:p>
      </dgm:t>
    </dgm:pt>
    <dgm:pt modelId="{F828E826-FBE5-45E5-A49A-6287BF2761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Erreurs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difficultés</a:t>
          </a:r>
        </a:p>
      </dgm:t>
    </dgm:pt>
    <dgm:pt modelId="{B512B69C-4EED-4CB1-84BA-2683D68B2A07}" type="parTrans" cxnId="{0BB92012-A5A4-435E-8254-A896A900EA81}">
      <dgm:prSet/>
      <dgm:spPr/>
      <dgm:t>
        <a:bodyPr/>
        <a:lstStyle/>
        <a:p>
          <a:endParaRPr lang="fr-CA"/>
        </a:p>
      </dgm:t>
    </dgm:pt>
    <dgm:pt modelId="{C66E9B0C-7112-49D4-8EB6-5B9767D69105}" type="sibTrans" cxnId="{0BB92012-A5A4-435E-8254-A896A900EA81}">
      <dgm:prSet/>
      <dgm:spPr/>
      <dgm:t>
        <a:bodyPr/>
        <a:lstStyle/>
        <a:p>
          <a:endParaRPr lang="fr-CA"/>
        </a:p>
      </dgm:t>
    </dgm:pt>
    <dgm:pt modelId="{D6583C46-058E-4B48-B64B-C489B171ED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Obstacles</a:t>
          </a:r>
        </a:p>
      </dgm:t>
    </dgm:pt>
    <dgm:pt modelId="{3BC015A8-E8E8-44D8-B378-1BACD0618AB4}" type="parTrans" cxnId="{6CE1D694-D44C-4D68-AC89-B0CA60FB144F}">
      <dgm:prSet/>
      <dgm:spPr/>
      <dgm:t>
        <a:bodyPr/>
        <a:lstStyle/>
        <a:p>
          <a:endParaRPr lang="fr-CA"/>
        </a:p>
      </dgm:t>
    </dgm:pt>
    <dgm:pt modelId="{2620B6E8-12E4-45AD-915C-EBB45DEA6CB5}" type="sibTrans" cxnId="{6CE1D694-D44C-4D68-AC89-B0CA60FB144F}">
      <dgm:prSet/>
      <dgm:spPr/>
      <dgm:t>
        <a:bodyPr/>
        <a:lstStyle/>
        <a:p>
          <a:endParaRPr lang="fr-CA"/>
        </a:p>
      </dgm:t>
    </dgm:pt>
    <dgm:pt modelId="{E99B184B-3376-4251-A64F-51E4524A73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6C24A039-FCE1-4D21-8BE3-8880D6DD6B18}" type="parTrans" cxnId="{567117EC-7747-4ECE-A5B7-3F001FFA74AF}">
      <dgm:prSet/>
      <dgm:spPr/>
      <dgm:t>
        <a:bodyPr/>
        <a:lstStyle/>
        <a:p>
          <a:endParaRPr lang="fr-CA"/>
        </a:p>
      </dgm:t>
    </dgm:pt>
    <dgm:pt modelId="{60D5D25F-C9C7-408F-A409-8CC602C529A9}" type="sibTrans" cxnId="{567117EC-7747-4ECE-A5B7-3F001FFA74AF}">
      <dgm:prSet/>
      <dgm:spPr/>
      <dgm:t>
        <a:bodyPr/>
        <a:lstStyle/>
        <a:p>
          <a:endParaRPr lang="fr-CA"/>
        </a:p>
      </dgm:t>
    </dgm:pt>
    <dgm:pt modelId="{3A4DE604-86CD-4125-BB30-63FD04FBFD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Raisonnements</a:t>
          </a:r>
        </a:p>
      </dgm:t>
    </dgm:pt>
    <dgm:pt modelId="{EFE5E94B-532C-4381-BF46-61C494D9879B}" type="parTrans" cxnId="{4CD26F82-CFF8-4924-84EC-D8B6B9D9A6FC}">
      <dgm:prSet/>
      <dgm:spPr/>
      <dgm:t>
        <a:bodyPr/>
        <a:lstStyle/>
        <a:p>
          <a:endParaRPr lang="fr-CA"/>
        </a:p>
      </dgm:t>
    </dgm:pt>
    <dgm:pt modelId="{72F79D71-4163-49D6-9434-5B803F4AA637}" type="sibTrans" cxnId="{4CD26F82-CFF8-4924-84EC-D8B6B9D9A6FC}">
      <dgm:prSet/>
      <dgm:spPr/>
      <dgm:t>
        <a:bodyPr/>
        <a:lstStyle/>
        <a:p>
          <a:endParaRPr lang="fr-CA"/>
        </a:p>
      </dgm:t>
    </dgm:pt>
    <dgm:pt modelId="{EEA54D84-C120-4DBB-B42E-AB2153141F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conceptions</a:t>
          </a:r>
        </a:p>
      </dgm:t>
    </dgm:pt>
    <dgm:pt modelId="{819829E6-7D94-4781-ABA5-D3098D42836A}" type="parTrans" cxnId="{01799D42-EB8C-4132-A229-02982AAE2516}">
      <dgm:prSet/>
      <dgm:spPr/>
      <dgm:t>
        <a:bodyPr/>
        <a:lstStyle/>
        <a:p>
          <a:endParaRPr lang="fr-CA"/>
        </a:p>
      </dgm:t>
    </dgm:pt>
    <dgm:pt modelId="{5E980047-2A95-4CD8-9AF7-C271E6F1E3D9}" type="sibTrans" cxnId="{01799D42-EB8C-4132-A229-02982AAE2516}">
      <dgm:prSet/>
      <dgm:spPr/>
      <dgm:t>
        <a:bodyPr/>
        <a:lstStyle/>
        <a:p>
          <a:endParaRPr lang="fr-CA"/>
        </a:p>
      </dgm:t>
    </dgm:pt>
    <dgm:pt modelId="{5944BD88-16D1-4A84-B4D2-A46EC97BE3D2}" type="pres">
      <dgm:prSet presAssocID="{958EE883-3D4C-4D5C-A046-8DC11F23FF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0903D1-F0DF-46B2-AD1D-D6A576B5A3B2}" type="pres">
      <dgm:prSet presAssocID="{6FC1EC60-D5A0-41AD-8C1E-B17D5BBD143D}" presName="centerShape" presStyleLbl="node0" presStyleIdx="0" presStyleCnt="1"/>
      <dgm:spPr/>
      <dgm:t>
        <a:bodyPr/>
        <a:lstStyle/>
        <a:p>
          <a:endParaRPr lang="fr-CA"/>
        </a:p>
      </dgm:t>
    </dgm:pt>
    <dgm:pt modelId="{B4EE5DC6-66C5-428B-A0AD-22F6E693A0E4}" type="pres">
      <dgm:prSet presAssocID="{A4EDAF34-A73F-447C-B425-CBA4EE151BA0}" presName="Name9" presStyleLbl="parChTrans1D2" presStyleIdx="0" presStyleCnt="6"/>
      <dgm:spPr/>
      <dgm:t>
        <a:bodyPr/>
        <a:lstStyle/>
        <a:p>
          <a:endParaRPr lang="fr-CA"/>
        </a:p>
      </dgm:t>
    </dgm:pt>
    <dgm:pt modelId="{A930DDF6-7252-451E-B087-E52CB4D18D9F}" type="pres">
      <dgm:prSet presAssocID="{A4EDAF34-A73F-447C-B425-CBA4EE151BA0}" presName="connTx" presStyleLbl="parChTrans1D2" presStyleIdx="0" presStyleCnt="6"/>
      <dgm:spPr/>
      <dgm:t>
        <a:bodyPr/>
        <a:lstStyle/>
        <a:p>
          <a:endParaRPr lang="fr-CA"/>
        </a:p>
      </dgm:t>
    </dgm:pt>
    <dgm:pt modelId="{7C92A147-8556-4F2D-8F8D-A96140D5115C}" type="pres">
      <dgm:prSet presAssocID="{624C3DD1-6740-4B87-AAA7-1FB0FAA217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EE51A23-94A0-4296-A921-0706A6AA6816}" type="pres">
      <dgm:prSet presAssocID="{B512B69C-4EED-4CB1-84BA-2683D68B2A07}" presName="Name9" presStyleLbl="parChTrans1D2" presStyleIdx="1" presStyleCnt="6"/>
      <dgm:spPr/>
      <dgm:t>
        <a:bodyPr/>
        <a:lstStyle/>
        <a:p>
          <a:endParaRPr lang="fr-CA"/>
        </a:p>
      </dgm:t>
    </dgm:pt>
    <dgm:pt modelId="{B4A92891-89B9-43CA-B29F-4E367B2F545C}" type="pres">
      <dgm:prSet presAssocID="{B512B69C-4EED-4CB1-84BA-2683D68B2A07}" presName="connTx" presStyleLbl="parChTrans1D2" presStyleIdx="1" presStyleCnt="6"/>
      <dgm:spPr/>
      <dgm:t>
        <a:bodyPr/>
        <a:lstStyle/>
        <a:p>
          <a:endParaRPr lang="fr-CA"/>
        </a:p>
      </dgm:t>
    </dgm:pt>
    <dgm:pt modelId="{9B0DA80A-7B35-4D1D-AD4E-7C31826893C3}" type="pres">
      <dgm:prSet presAssocID="{F828E826-FBE5-45E5-A49A-6287BF2761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607F502-E406-4491-83F8-AEF2B6E7BC15}" type="pres">
      <dgm:prSet presAssocID="{3BC015A8-E8E8-44D8-B378-1BACD0618AB4}" presName="Name9" presStyleLbl="parChTrans1D2" presStyleIdx="2" presStyleCnt="6"/>
      <dgm:spPr/>
      <dgm:t>
        <a:bodyPr/>
        <a:lstStyle/>
        <a:p>
          <a:endParaRPr lang="fr-CA"/>
        </a:p>
      </dgm:t>
    </dgm:pt>
    <dgm:pt modelId="{EBB4585C-CBB0-48A0-B835-7C321DADC215}" type="pres">
      <dgm:prSet presAssocID="{3BC015A8-E8E8-44D8-B378-1BACD0618AB4}" presName="connTx" presStyleLbl="parChTrans1D2" presStyleIdx="2" presStyleCnt="6"/>
      <dgm:spPr/>
      <dgm:t>
        <a:bodyPr/>
        <a:lstStyle/>
        <a:p>
          <a:endParaRPr lang="fr-CA"/>
        </a:p>
      </dgm:t>
    </dgm:pt>
    <dgm:pt modelId="{B00AE66B-7690-4B36-A14C-FE1E54AEC08A}" type="pres">
      <dgm:prSet presAssocID="{D6583C46-058E-4B48-B64B-C489B171ED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BB39281-3C21-453E-9E01-ECBB0F6E0B0C}" type="pres">
      <dgm:prSet presAssocID="{6C24A039-FCE1-4D21-8BE3-8880D6DD6B18}" presName="Name9" presStyleLbl="parChTrans1D2" presStyleIdx="3" presStyleCnt="6"/>
      <dgm:spPr/>
      <dgm:t>
        <a:bodyPr/>
        <a:lstStyle/>
        <a:p>
          <a:endParaRPr lang="fr-CA"/>
        </a:p>
      </dgm:t>
    </dgm:pt>
    <dgm:pt modelId="{0BF0551D-5DAA-4F45-8DCA-2514D5FB1579}" type="pres">
      <dgm:prSet presAssocID="{6C24A039-FCE1-4D21-8BE3-8880D6DD6B18}" presName="connTx" presStyleLbl="parChTrans1D2" presStyleIdx="3" presStyleCnt="6"/>
      <dgm:spPr/>
      <dgm:t>
        <a:bodyPr/>
        <a:lstStyle/>
        <a:p>
          <a:endParaRPr lang="fr-CA"/>
        </a:p>
      </dgm:t>
    </dgm:pt>
    <dgm:pt modelId="{8A635D5B-BC02-4511-8B75-C493ECFD7A29}" type="pres">
      <dgm:prSet presAssocID="{E99B184B-3376-4251-A64F-51E4524A73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6BC2647-FF51-4C92-96A7-522C19263206}" type="pres">
      <dgm:prSet presAssocID="{EFE5E94B-532C-4381-BF46-61C494D9879B}" presName="Name9" presStyleLbl="parChTrans1D2" presStyleIdx="4" presStyleCnt="6"/>
      <dgm:spPr/>
      <dgm:t>
        <a:bodyPr/>
        <a:lstStyle/>
        <a:p>
          <a:endParaRPr lang="fr-CA"/>
        </a:p>
      </dgm:t>
    </dgm:pt>
    <dgm:pt modelId="{2F72AB3D-6F7E-45B4-804A-E44291439B9A}" type="pres">
      <dgm:prSet presAssocID="{EFE5E94B-532C-4381-BF46-61C494D9879B}" presName="connTx" presStyleLbl="parChTrans1D2" presStyleIdx="4" presStyleCnt="6"/>
      <dgm:spPr/>
      <dgm:t>
        <a:bodyPr/>
        <a:lstStyle/>
        <a:p>
          <a:endParaRPr lang="fr-CA"/>
        </a:p>
      </dgm:t>
    </dgm:pt>
    <dgm:pt modelId="{ECBE1695-4EA0-4B35-9E0A-8FF4320EE84D}" type="pres">
      <dgm:prSet presAssocID="{3A4DE604-86CD-4125-BB30-63FD04FBFD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970FA39-0FDE-419F-84B4-394A89E6FE6E}" type="pres">
      <dgm:prSet presAssocID="{819829E6-7D94-4781-ABA5-D3098D42836A}" presName="Name9" presStyleLbl="parChTrans1D2" presStyleIdx="5" presStyleCnt="6"/>
      <dgm:spPr/>
      <dgm:t>
        <a:bodyPr/>
        <a:lstStyle/>
        <a:p>
          <a:endParaRPr lang="fr-CA"/>
        </a:p>
      </dgm:t>
    </dgm:pt>
    <dgm:pt modelId="{DA9281BA-A3AC-48AC-BC5F-C8D2E3801358}" type="pres">
      <dgm:prSet presAssocID="{819829E6-7D94-4781-ABA5-D3098D42836A}" presName="connTx" presStyleLbl="parChTrans1D2" presStyleIdx="5" presStyleCnt="6"/>
      <dgm:spPr/>
      <dgm:t>
        <a:bodyPr/>
        <a:lstStyle/>
        <a:p>
          <a:endParaRPr lang="fr-CA"/>
        </a:p>
      </dgm:t>
    </dgm:pt>
    <dgm:pt modelId="{56D20BCD-AFEB-40C3-BF18-3FE279BA5F08}" type="pres">
      <dgm:prSet presAssocID="{EEA54D84-C120-4DBB-B42E-AB2153141F3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CD26F82-CFF8-4924-84EC-D8B6B9D9A6FC}" srcId="{6FC1EC60-D5A0-41AD-8C1E-B17D5BBD143D}" destId="{3A4DE604-86CD-4125-BB30-63FD04FBFDA1}" srcOrd="4" destOrd="0" parTransId="{EFE5E94B-532C-4381-BF46-61C494D9879B}" sibTransId="{72F79D71-4163-49D6-9434-5B803F4AA637}"/>
    <dgm:cxn modelId="{962E733F-E9FD-4A19-B010-31FC5C360FA7}" type="presOf" srcId="{3BC015A8-E8E8-44D8-B378-1BACD0618AB4}" destId="{4607F502-E406-4491-83F8-AEF2B6E7BC15}" srcOrd="0" destOrd="0" presId="urn:microsoft.com/office/officeart/2005/8/layout/radial1"/>
    <dgm:cxn modelId="{B21BF47A-5505-413E-94C2-A8991C953610}" type="presOf" srcId="{EFE5E94B-532C-4381-BF46-61C494D9879B}" destId="{B6BC2647-FF51-4C92-96A7-522C19263206}" srcOrd="0" destOrd="0" presId="urn:microsoft.com/office/officeart/2005/8/layout/radial1"/>
    <dgm:cxn modelId="{5AD1A19C-9ABE-4FC6-AD39-364358BB7C7D}" type="presOf" srcId="{819829E6-7D94-4781-ABA5-D3098D42836A}" destId="{DA9281BA-A3AC-48AC-BC5F-C8D2E3801358}" srcOrd="1" destOrd="0" presId="urn:microsoft.com/office/officeart/2005/8/layout/radial1"/>
    <dgm:cxn modelId="{333FDB53-964C-417D-8D94-ED6AC5028757}" type="presOf" srcId="{EEA54D84-C120-4DBB-B42E-AB2153141F35}" destId="{56D20BCD-AFEB-40C3-BF18-3FE279BA5F08}" srcOrd="0" destOrd="0" presId="urn:microsoft.com/office/officeart/2005/8/layout/radial1"/>
    <dgm:cxn modelId="{BE17B48C-27EC-4130-8BB7-B8133F66C35D}" type="presOf" srcId="{6C24A039-FCE1-4D21-8BE3-8880D6DD6B18}" destId="{9BB39281-3C21-453E-9E01-ECBB0F6E0B0C}" srcOrd="0" destOrd="0" presId="urn:microsoft.com/office/officeart/2005/8/layout/radial1"/>
    <dgm:cxn modelId="{02C578B8-648B-4ECD-A23F-EE5C4303B61E}" srcId="{6FC1EC60-D5A0-41AD-8C1E-B17D5BBD143D}" destId="{624C3DD1-6740-4B87-AAA7-1FB0FAA2175F}" srcOrd="0" destOrd="0" parTransId="{A4EDAF34-A73F-447C-B425-CBA4EE151BA0}" sibTransId="{1192B807-B11A-4C86-9B8F-C9BA5958A086}"/>
    <dgm:cxn modelId="{567117EC-7747-4ECE-A5B7-3F001FFA74AF}" srcId="{6FC1EC60-D5A0-41AD-8C1E-B17D5BBD143D}" destId="{E99B184B-3376-4251-A64F-51E4524A73FC}" srcOrd="3" destOrd="0" parTransId="{6C24A039-FCE1-4D21-8BE3-8880D6DD6B18}" sibTransId="{60D5D25F-C9C7-408F-A409-8CC602C529A9}"/>
    <dgm:cxn modelId="{18915509-8DDB-47BF-ADE3-052EC07C5525}" type="presOf" srcId="{B512B69C-4EED-4CB1-84BA-2683D68B2A07}" destId="{EEE51A23-94A0-4296-A921-0706A6AA6816}" srcOrd="0" destOrd="0" presId="urn:microsoft.com/office/officeart/2005/8/layout/radial1"/>
    <dgm:cxn modelId="{99B8438F-15F6-4BAA-8A15-0E4662249993}" srcId="{958EE883-3D4C-4D5C-A046-8DC11F23FFDF}" destId="{6FC1EC60-D5A0-41AD-8C1E-B17D5BBD143D}" srcOrd="0" destOrd="0" parTransId="{52B102E5-63C3-40E6-AA43-B4AB89A163FD}" sibTransId="{92AEDE0B-7471-474C-AFEF-E17E59FF111D}"/>
    <dgm:cxn modelId="{6CE1D694-D44C-4D68-AC89-B0CA60FB144F}" srcId="{6FC1EC60-D5A0-41AD-8C1E-B17D5BBD143D}" destId="{D6583C46-058E-4B48-B64B-C489B171ED00}" srcOrd="2" destOrd="0" parTransId="{3BC015A8-E8E8-44D8-B378-1BACD0618AB4}" sibTransId="{2620B6E8-12E4-45AD-915C-EBB45DEA6CB5}"/>
    <dgm:cxn modelId="{829F5856-6846-42DB-8815-88070045811D}" type="presOf" srcId="{A4EDAF34-A73F-447C-B425-CBA4EE151BA0}" destId="{A930DDF6-7252-451E-B087-E52CB4D18D9F}" srcOrd="1" destOrd="0" presId="urn:microsoft.com/office/officeart/2005/8/layout/radial1"/>
    <dgm:cxn modelId="{0BB92012-A5A4-435E-8254-A896A900EA81}" srcId="{6FC1EC60-D5A0-41AD-8C1E-B17D5BBD143D}" destId="{F828E826-FBE5-45E5-A49A-6287BF2761EB}" srcOrd="1" destOrd="0" parTransId="{B512B69C-4EED-4CB1-84BA-2683D68B2A07}" sibTransId="{C66E9B0C-7112-49D4-8EB6-5B9767D69105}"/>
    <dgm:cxn modelId="{D0B5933D-FA35-4937-ACDA-273F44E1495E}" type="presOf" srcId="{B512B69C-4EED-4CB1-84BA-2683D68B2A07}" destId="{B4A92891-89B9-43CA-B29F-4E367B2F545C}" srcOrd="1" destOrd="0" presId="urn:microsoft.com/office/officeart/2005/8/layout/radial1"/>
    <dgm:cxn modelId="{28C9631C-9BC2-4B05-A1D9-FB4169EB7D94}" type="presOf" srcId="{958EE883-3D4C-4D5C-A046-8DC11F23FFDF}" destId="{5944BD88-16D1-4A84-B4D2-A46EC97BE3D2}" srcOrd="0" destOrd="0" presId="urn:microsoft.com/office/officeart/2005/8/layout/radial1"/>
    <dgm:cxn modelId="{2BCCD390-9AA4-4596-B125-24BBECF86300}" type="presOf" srcId="{3A4DE604-86CD-4125-BB30-63FD04FBFDA1}" destId="{ECBE1695-4EA0-4B35-9E0A-8FF4320EE84D}" srcOrd="0" destOrd="0" presId="urn:microsoft.com/office/officeart/2005/8/layout/radial1"/>
    <dgm:cxn modelId="{811AEF62-66E4-481E-908F-FB75342BA448}" type="presOf" srcId="{EFE5E94B-532C-4381-BF46-61C494D9879B}" destId="{2F72AB3D-6F7E-45B4-804A-E44291439B9A}" srcOrd="1" destOrd="0" presId="urn:microsoft.com/office/officeart/2005/8/layout/radial1"/>
    <dgm:cxn modelId="{14FC9B38-0091-41B6-A12A-B4DF0B01B438}" type="presOf" srcId="{E99B184B-3376-4251-A64F-51E4524A73FC}" destId="{8A635D5B-BC02-4511-8B75-C493ECFD7A29}" srcOrd="0" destOrd="0" presId="urn:microsoft.com/office/officeart/2005/8/layout/radial1"/>
    <dgm:cxn modelId="{5A384048-9E69-4BE3-91B0-918375DBB361}" type="presOf" srcId="{D6583C46-058E-4B48-B64B-C489B171ED00}" destId="{B00AE66B-7690-4B36-A14C-FE1E54AEC08A}" srcOrd="0" destOrd="0" presId="urn:microsoft.com/office/officeart/2005/8/layout/radial1"/>
    <dgm:cxn modelId="{AC335E93-A398-4E22-8F3B-2C3C528FE4FB}" type="presOf" srcId="{624C3DD1-6740-4B87-AAA7-1FB0FAA2175F}" destId="{7C92A147-8556-4F2D-8F8D-A96140D5115C}" srcOrd="0" destOrd="0" presId="urn:microsoft.com/office/officeart/2005/8/layout/radial1"/>
    <dgm:cxn modelId="{0959E6F3-7059-4901-A4B6-937E4A2DC092}" type="presOf" srcId="{3BC015A8-E8E8-44D8-B378-1BACD0618AB4}" destId="{EBB4585C-CBB0-48A0-B835-7C321DADC215}" srcOrd="1" destOrd="0" presId="urn:microsoft.com/office/officeart/2005/8/layout/radial1"/>
    <dgm:cxn modelId="{95B62D9D-ADE7-4128-B71D-22DC410D3AD7}" type="presOf" srcId="{F828E826-FBE5-45E5-A49A-6287BF2761EB}" destId="{9B0DA80A-7B35-4D1D-AD4E-7C31826893C3}" srcOrd="0" destOrd="0" presId="urn:microsoft.com/office/officeart/2005/8/layout/radial1"/>
    <dgm:cxn modelId="{D4A52A16-6632-4CD7-A38B-DA2270B3A436}" type="presOf" srcId="{A4EDAF34-A73F-447C-B425-CBA4EE151BA0}" destId="{B4EE5DC6-66C5-428B-A0AD-22F6E693A0E4}" srcOrd="0" destOrd="0" presId="urn:microsoft.com/office/officeart/2005/8/layout/radial1"/>
    <dgm:cxn modelId="{8F548DDF-F493-4C8E-8175-3706642981D3}" type="presOf" srcId="{6C24A039-FCE1-4D21-8BE3-8880D6DD6B18}" destId="{0BF0551D-5DAA-4F45-8DCA-2514D5FB1579}" srcOrd="1" destOrd="0" presId="urn:microsoft.com/office/officeart/2005/8/layout/radial1"/>
    <dgm:cxn modelId="{01799D42-EB8C-4132-A229-02982AAE2516}" srcId="{6FC1EC60-D5A0-41AD-8C1E-B17D5BBD143D}" destId="{EEA54D84-C120-4DBB-B42E-AB2153141F35}" srcOrd="5" destOrd="0" parTransId="{819829E6-7D94-4781-ABA5-D3098D42836A}" sibTransId="{5E980047-2A95-4CD8-9AF7-C271E6F1E3D9}"/>
    <dgm:cxn modelId="{BF740B60-5170-4395-966B-198C7FAD35F1}" type="presOf" srcId="{6FC1EC60-D5A0-41AD-8C1E-B17D5BBD143D}" destId="{B90903D1-F0DF-46B2-AD1D-D6A576B5A3B2}" srcOrd="0" destOrd="0" presId="urn:microsoft.com/office/officeart/2005/8/layout/radial1"/>
    <dgm:cxn modelId="{9C64647D-4597-4260-80A6-6EF5110A74D4}" type="presOf" srcId="{819829E6-7D94-4781-ABA5-D3098D42836A}" destId="{6970FA39-0FDE-419F-84B4-394A89E6FE6E}" srcOrd="0" destOrd="0" presId="urn:microsoft.com/office/officeart/2005/8/layout/radial1"/>
    <dgm:cxn modelId="{7EBC29D0-000E-48C8-B8D1-B70428E08B6B}" type="presParOf" srcId="{5944BD88-16D1-4A84-B4D2-A46EC97BE3D2}" destId="{B90903D1-F0DF-46B2-AD1D-D6A576B5A3B2}" srcOrd="0" destOrd="0" presId="urn:microsoft.com/office/officeart/2005/8/layout/radial1"/>
    <dgm:cxn modelId="{3C7205EE-E988-4351-AD81-E278D97DA689}" type="presParOf" srcId="{5944BD88-16D1-4A84-B4D2-A46EC97BE3D2}" destId="{B4EE5DC6-66C5-428B-A0AD-22F6E693A0E4}" srcOrd="1" destOrd="0" presId="urn:microsoft.com/office/officeart/2005/8/layout/radial1"/>
    <dgm:cxn modelId="{1C4D4858-6DA8-47E3-AC84-0F0EA6B77FE3}" type="presParOf" srcId="{B4EE5DC6-66C5-428B-A0AD-22F6E693A0E4}" destId="{A930DDF6-7252-451E-B087-E52CB4D18D9F}" srcOrd="0" destOrd="0" presId="urn:microsoft.com/office/officeart/2005/8/layout/radial1"/>
    <dgm:cxn modelId="{33BEDAC7-651D-458A-8FBB-5B558E106155}" type="presParOf" srcId="{5944BD88-16D1-4A84-B4D2-A46EC97BE3D2}" destId="{7C92A147-8556-4F2D-8F8D-A96140D5115C}" srcOrd="2" destOrd="0" presId="urn:microsoft.com/office/officeart/2005/8/layout/radial1"/>
    <dgm:cxn modelId="{CBB59BB9-BFF8-483A-A81C-9DEB7DAA5E5C}" type="presParOf" srcId="{5944BD88-16D1-4A84-B4D2-A46EC97BE3D2}" destId="{EEE51A23-94A0-4296-A921-0706A6AA6816}" srcOrd="3" destOrd="0" presId="urn:microsoft.com/office/officeart/2005/8/layout/radial1"/>
    <dgm:cxn modelId="{8FDE74E0-4915-4B65-8E06-B1330E73A4A4}" type="presParOf" srcId="{EEE51A23-94A0-4296-A921-0706A6AA6816}" destId="{B4A92891-89B9-43CA-B29F-4E367B2F545C}" srcOrd="0" destOrd="0" presId="urn:microsoft.com/office/officeart/2005/8/layout/radial1"/>
    <dgm:cxn modelId="{45892380-43E0-4862-8FB8-8B961BC3CDAA}" type="presParOf" srcId="{5944BD88-16D1-4A84-B4D2-A46EC97BE3D2}" destId="{9B0DA80A-7B35-4D1D-AD4E-7C31826893C3}" srcOrd="4" destOrd="0" presId="urn:microsoft.com/office/officeart/2005/8/layout/radial1"/>
    <dgm:cxn modelId="{D35D8A28-3C2E-481D-9725-E1BB21BF7A52}" type="presParOf" srcId="{5944BD88-16D1-4A84-B4D2-A46EC97BE3D2}" destId="{4607F502-E406-4491-83F8-AEF2B6E7BC15}" srcOrd="5" destOrd="0" presId="urn:microsoft.com/office/officeart/2005/8/layout/radial1"/>
    <dgm:cxn modelId="{C4331567-E4D0-4CB9-809F-70CC9E8E6490}" type="presParOf" srcId="{4607F502-E406-4491-83F8-AEF2B6E7BC15}" destId="{EBB4585C-CBB0-48A0-B835-7C321DADC215}" srcOrd="0" destOrd="0" presId="urn:microsoft.com/office/officeart/2005/8/layout/radial1"/>
    <dgm:cxn modelId="{F232EF91-61BA-4BEE-835B-C5DA0DCC39DA}" type="presParOf" srcId="{5944BD88-16D1-4A84-B4D2-A46EC97BE3D2}" destId="{B00AE66B-7690-4B36-A14C-FE1E54AEC08A}" srcOrd="6" destOrd="0" presId="urn:microsoft.com/office/officeart/2005/8/layout/radial1"/>
    <dgm:cxn modelId="{1B0B7B45-3C31-4D51-9FCD-B45C60A9B81B}" type="presParOf" srcId="{5944BD88-16D1-4A84-B4D2-A46EC97BE3D2}" destId="{9BB39281-3C21-453E-9E01-ECBB0F6E0B0C}" srcOrd="7" destOrd="0" presId="urn:microsoft.com/office/officeart/2005/8/layout/radial1"/>
    <dgm:cxn modelId="{1D48289A-09BD-46F5-BE66-2D939699AD9F}" type="presParOf" srcId="{9BB39281-3C21-453E-9E01-ECBB0F6E0B0C}" destId="{0BF0551D-5DAA-4F45-8DCA-2514D5FB1579}" srcOrd="0" destOrd="0" presId="urn:microsoft.com/office/officeart/2005/8/layout/radial1"/>
    <dgm:cxn modelId="{2C7283F2-B877-41A8-A730-E34080FA4C4E}" type="presParOf" srcId="{5944BD88-16D1-4A84-B4D2-A46EC97BE3D2}" destId="{8A635D5B-BC02-4511-8B75-C493ECFD7A29}" srcOrd="8" destOrd="0" presId="urn:microsoft.com/office/officeart/2005/8/layout/radial1"/>
    <dgm:cxn modelId="{2BA94BFC-7058-40D3-9444-9651C57491B3}" type="presParOf" srcId="{5944BD88-16D1-4A84-B4D2-A46EC97BE3D2}" destId="{B6BC2647-FF51-4C92-96A7-522C19263206}" srcOrd="9" destOrd="0" presId="urn:microsoft.com/office/officeart/2005/8/layout/radial1"/>
    <dgm:cxn modelId="{D5DB6BF2-181C-4FC1-8E6E-F11E847814EE}" type="presParOf" srcId="{B6BC2647-FF51-4C92-96A7-522C19263206}" destId="{2F72AB3D-6F7E-45B4-804A-E44291439B9A}" srcOrd="0" destOrd="0" presId="urn:microsoft.com/office/officeart/2005/8/layout/radial1"/>
    <dgm:cxn modelId="{DE5ABEF0-C216-4B0D-A74E-6D31D31E25FB}" type="presParOf" srcId="{5944BD88-16D1-4A84-B4D2-A46EC97BE3D2}" destId="{ECBE1695-4EA0-4B35-9E0A-8FF4320EE84D}" srcOrd="10" destOrd="0" presId="urn:microsoft.com/office/officeart/2005/8/layout/radial1"/>
    <dgm:cxn modelId="{93CD0DDF-C2D2-424E-944A-9E28F17D8466}" type="presParOf" srcId="{5944BD88-16D1-4A84-B4D2-A46EC97BE3D2}" destId="{6970FA39-0FDE-419F-84B4-394A89E6FE6E}" srcOrd="11" destOrd="0" presId="urn:microsoft.com/office/officeart/2005/8/layout/radial1"/>
    <dgm:cxn modelId="{33A9F09C-06BC-4CC4-B4EB-408727B8C9BE}" type="presParOf" srcId="{6970FA39-0FDE-419F-84B4-394A89E6FE6E}" destId="{DA9281BA-A3AC-48AC-BC5F-C8D2E3801358}" srcOrd="0" destOrd="0" presId="urn:microsoft.com/office/officeart/2005/8/layout/radial1"/>
    <dgm:cxn modelId="{4C09E22E-AED6-43DD-B03E-777B7FC1C18D}" type="presParOf" srcId="{5944BD88-16D1-4A84-B4D2-A46EC97BE3D2}" destId="{56D20BCD-AFEB-40C3-BF18-3FE279BA5F0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B79877-EE93-4386-84A0-2A4FEB1D095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4C37C79-2864-4199-A401-B1048B8CF1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Enseignement</a:t>
          </a:r>
        </a:p>
      </dgm:t>
    </dgm:pt>
    <dgm:pt modelId="{C9AF034F-1CD8-4788-B5C9-C7AA8229E523}" type="parTrans" cxnId="{FFCE3493-1778-41A6-B3A6-63A68518FDC7}">
      <dgm:prSet/>
      <dgm:spPr/>
      <dgm:t>
        <a:bodyPr/>
        <a:lstStyle/>
        <a:p>
          <a:endParaRPr lang="fr-CA"/>
        </a:p>
      </dgm:t>
    </dgm:pt>
    <dgm:pt modelId="{AD8F8C0D-EE21-4DEC-9282-AE30314AC3F2}" type="sibTrans" cxnId="{FFCE3493-1778-41A6-B3A6-63A68518FDC7}">
      <dgm:prSet/>
      <dgm:spPr/>
      <dgm:t>
        <a:bodyPr/>
        <a:lstStyle/>
        <a:p>
          <a:endParaRPr lang="fr-CA"/>
        </a:p>
      </dgm:t>
    </dgm:pt>
    <dgm:pt modelId="{7B36DA8A-4E95-4B36-9BC7-BB9A01CCF7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Matériels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 manipulation</a:t>
          </a:r>
        </a:p>
      </dgm:t>
    </dgm:pt>
    <dgm:pt modelId="{DC18D1F7-5E70-4747-97C1-9C309BB27264}" type="parTrans" cxnId="{E329DD85-34E1-4CF4-B367-AB0A1C3CA463}">
      <dgm:prSet/>
      <dgm:spPr/>
      <dgm:t>
        <a:bodyPr/>
        <a:lstStyle/>
        <a:p>
          <a:endParaRPr lang="fr-CA"/>
        </a:p>
      </dgm:t>
    </dgm:pt>
    <dgm:pt modelId="{52AE8FA7-E80A-40A3-9CE0-46542A2B2A3E}" type="sibTrans" cxnId="{E329DD85-34E1-4CF4-B367-AB0A1C3CA463}">
      <dgm:prSet/>
      <dgm:spPr/>
      <dgm:t>
        <a:bodyPr/>
        <a:lstStyle/>
        <a:p>
          <a:endParaRPr lang="fr-CA"/>
        </a:p>
      </dgm:t>
    </dgm:pt>
    <dgm:pt modelId="{E800A04C-B356-4A4D-9AB5-0736E5C3FA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contextualisations</a:t>
          </a:r>
        </a:p>
      </dgm:t>
    </dgm:pt>
    <dgm:pt modelId="{E994A536-5E86-4A87-BAD2-AFCC1351A91E}" type="parTrans" cxnId="{83887C8A-6666-4A3B-A4FD-EE12772395F4}">
      <dgm:prSet/>
      <dgm:spPr/>
      <dgm:t>
        <a:bodyPr/>
        <a:lstStyle/>
        <a:p>
          <a:endParaRPr lang="fr-CA"/>
        </a:p>
      </dgm:t>
    </dgm:pt>
    <dgm:pt modelId="{CE3CAC7B-5E76-452A-89FE-A0D4FF770DC5}" type="sibTrans" cxnId="{83887C8A-6666-4A3B-A4FD-EE12772395F4}">
      <dgm:prSet/>
      <dgm:spPr/>
      <dgm:t>
        <a:bodyPr/>
        <a:lstStyle/>
        <a:p>
          <a:endParaRPr lang="fr-CA"/>
        </a:p>
      </dgm:t>
    </dgm:pt>
    <dgm:pt modelId="{6551F0D2-EACF-47A4-9F6D-531C8FC158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verbalisations</a:t>
          </a:r>
        </a:p>
      </dgm:t>
    </dgm:pt>
    <dgm:pt modelId="{6CB1A8F5-F37C-4EE6-A7C1-92D095FFF7E0}" type="parTrans" cxnId="{61C348A6-BB1D-4524-85D9-4A9146AB7CAE}">
      <dgm:prSet/>
      <dgm:spPr/>
      <dgm:t>
        <a:bodyPr/>
        <a:lstStyle/>
        <a:p>
          <a:endParaRPr lang="fr-CA"/>
        </a:p>
      </dgm:t>
    </dgm:pt>
    <dgm:pt modelId="{B252EFE9-1715-4DB0-909A-5A04AA66B294}" type="sibTrans" cxnId="{61C348A6-BB1D-4524-85D9-4A9146AB7CAE}">
      <dgm:prSet/>
      <dgm:spPr/>
      <dgm:t>
        <a:bodyPr/>
        <a:lstStyle/>
        <a:p>
          <a:endParaRPr lang="fr-CA"/>
        </a:p>
      </dgm:t>
    </dgm:pt>
    <dgm:pt modelId="{CDD8C629-A694-4DFE-84CA-63C12D9199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19919AED-2F96-41BD-BD90-CD1EC1F55778}" type="parTrans" cxnId="{F5D08608-F9B7-4CB6-B7A4-C95BE59B75E1}">
      <dgm:prSet/>
      <dgm:spPr/>
      <dgm:t>
        <a:bodyPr/>
        <a:lstStyle/>
        <a:p>
          <a:endParaRPr lang="fr-CA"/>
        </a:p>
      </dgm:t>
    </dgm:pt>
    <dgm:pt modelId="{F17E9D5B-F525-4050-920B-E133C5BA6B4B}" type="sibTrans" cxnId="{F5D08608-F9B7-4CB6-B7A4-C95BE59B75E1}">
      <dgm:prSet/>
      <dgm:spPr/>
      <dgm:t>
        <a:bodyPr/>
        <a:lstStyle/>
        <a:p>
          <a:endParaRPr lang="fr-CA"/>
        </a:p>
      </dgm:t>
    </dgm:pt>
    <dgm:pt modelId="{8552A500-6B72-429C-B843-0CD464334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Recommandations</a:t>
          </a:r>
        </a:p>
      </dgm:t>
    </dgm:pt>
    <dgm:pt modelId="{E0B11130-0079-4EE2-BEF5-CB79D01E6BE2}" type="parTrans" cxnId="{37EE1CA6-D94D-4571-85B4-6A1848A97402}">
      <dgm:prSet/>
      <dgm:spPr/>
      <dgm:t>
        <a:bodyPr/>
        <a:lstStyle/>
        <a:p>
          <a:endParaRPr lang="fr-CA"/>
        </a:p>
      </dgm:t>
    </dgm:pt>
    <dgm:pt modelId="{E469717C-E324-4DEB-A38C-C48C8179E954}" type="sibTrans" cxnId="{37EE1CA6-D94D-4571-85B4-6A1848A97402}">
      <dgm:prSet/>
      <dgm:spPr/>
      <dgm:t>
        <a:bodyPr/>
        <a:lstStyle/>
        <a:p>
          <a:endParaRPr lang="fr-CA"/>
        </a:p>
      </dgm:t>
    </dgm:pt>
    <dgm:pt modelId="{D19DC067-96C6-4AC5-8D37-4ED570E9A162}" type="pres">
      <dgm:prSet presAssocID="{42B79877-EE93-4386-84A0-2A4FEB1D09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D84EF9-5822-4AA1-9B2C-5BBDA0851F5C}" type="pres">
      <dgm:prSet presAssocID="{84C37C79-2864-4199-A401-B1048B8CF129}" presName="centerShape" presStyleLbl="node0" presStyleIdx="0" presStyleCnt="1"/>
      <dgm:spPr/>
      <dgm:t>
        <a:bodyPr/>
        <a:lstStyle/>
        <a:p>
          <a:endParaRPr lang="fr-CA"/>
        </a:p>
      </dgm:t>
    </dgm:pt>
    <dgm:pt modelId="{AD6D955B-1B6A-4340-B44D-AB20D14FDF42}" type="pres">
      <dgm:prSet presAssocID="{DC18D1F7-5E70-4747-97C1-9C309BB27264}" presName="Name9" presStyleLbl="parChTrans1D2" presStyleIdx="0" presStyleCnt="5"/>
      <dgm:spPr/>
      <dgm:t>
        <a:bodyPr/>
        <a:lstStyle/>
        <a:p>
          <a:endParaRPr lang="fr-CA"/>
        </a:p>
      </dgm:t>
    </dgm:pt>
    <dgm:pt modelId="{13D1B9CC-B328-4161-9444-B15A89CD2FB2}" type="pres">
      <dgm:prSet presAssocID="{DC18D1F7-5E70-4747-97C1-9C309BB27264}" presName="connTx" presStyleLbl="parChTrans1D2" presStyleIdx="0" presStyleCnt="5"/>
      <dgm:spPr/>
      <dgm:t>
        <a:bodyPr/>
        <a:lstStyle/>
        <a:p>
          <a:endParaRPr lang="fr-CA"/>
        </a:p>
      </dgm:t>
    </dgm:pt>
    <dgm:pt modelId="{78332BF5-F468-49C1-8C6B-44D04EF6CEEF}" type="pres">
      <dgm:prSet presAssocID="{7B36DA8A-4E95-4B36-9BC7-BB9A01CCF7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F3CBA94-63A5-4B31-95BA-DC16FF22C3C0}" type="pres">
      <dgm:prSet presAssocID="{E994A536-5E86-4A87-BAD2-AFCC1351A91E}" presName="Name9" presStyleLbl="parChTrans1D2" presStyleIdx="1" presStyleCnt="5"/>
      <dgm:spPr/>
      <dgm:t>
        <a:bodyPr/>
        <a:lstStyle/>
        <a:p>
          <a:endParaRPr lang="fr-CA"/>
        </a:p>
      </dgm:t>
    </dgm:pt>
    <dgm:pt modelId="{2DB2928D-B820-47C9-8985-C7DEB09735DE}" type="pres">
      <dgm:prSet presAssocID="{E994A536-5E86-4A87-BAD2-AFCC1351A91E}" presName="connTx" presStyleLbl="parChTrans1D2" presStyleIdx="1" presStyleCnt="5"/>
      <dgm:spPr/>
      <dgm:t>
        <a:bodyPr/>
        <a:lstStyle/>
        <a:p>
          <a:endParaRPr lang="fr-CA"/>
        </a:p>
      </dgm:t>
    </dgm:pt>
    <dgm:pt modelId="{9489BCEB-D2D4-4904-AB9D-AF2064EC35C1}" type="pres">
      <dgm:prSet presAssocID="{E800A04C-B356-4A4D-9AB5-0736E5C3FA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0AC85BC-20DE-4497-8EB9-EAD614BC8679}" type="pres">
      <dgm:prSet presAssocID="{6CB1A8F5-F37C-4EE6-A7C1-92D095FFF7E0}" presName="Name9" presStyleLbl="parChTrans1D2" presStyleIdx="2" presStyleCnt="5"/>
      <dgm:spPr/>
      <dgm:t>
        <a:bodyPr/>
        <a:lstStyle/>
        <a:p>
          <a:endParaRPr lang="fr-CA"/>
        </a:p>
      </dgm:t>
    </dgm:pt>
    <dgm:pt modelId="{BD6778CD-F54E-4BC1-8A6E-9826CB7E2BA7}" type="pres">
      <dgm:prSet presAssocID="{6CB1A8F5-F37C-4EE6-A7C1-92D095FFF7E0}" presName="connTx" presStyleLbl="parChTrans1D2" presStyleIdx="2" presStyleCnt="5"/>
      <dgm:spPr/>
      <dgm:t>
        <a:bodyPr/>
        <a:lstStyle/>
        <a:p>
          <a:endParaRPr lang="fr-CA"/>
        </a:p>
      </dgm:t>
    </dgm:pt>
    <dgm:pt modelId="{C17B54DD-C0C5-4C1F-A964-DA137CEE5230}" type="pres">
      <dgm:prSet presAssocID="{6551F0D2-EACF-47A4-9F6D-531C8FC158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26DE2A3-3031-4245-9F86-E15AA39ECDC9}" type="pres">
      <dgm:prSet presAssocID="{19919AED-2F96-41BD-BD90-CD1EC1F55778}" presName="Name9" presStyleLbl="parChTrans1D2" presStyleIdx="3" presStyleCnt="5"/>
      <dgm:spPr/>
      <dgm:t>
        <a:bodyPr/>
        <a:lstStyle/>
        <a:p>
          <a:endParaRPr lang="fr-CA"/>
        </a:p>
      </dgm:t>
    </dgm:pt>
    <dgm:pt modelId="{C324535F-8C59-41EC-A48C-964D669CDC07}" type="pres">
      <dgm:prSet presAssocID="{19919AED-2F96-41BD-BD90-CD1EC1F55778}" presName="connTx" presStyleLbl="parChTrans1D2" presStyleIdx="3" presStyleCnt="5"/>
      <dgm:spPr/>
      <dgm:t>
        <a:bodyPr/>
        <a:lstStyle/>
        <a:p>
          <a:endParaRPr lang="fr-CA"/>
        </a:p>
      </dgm:t>
    </dgm:pt>
    <dgm:pt modelId="{0AA10863-06BD-4557-867F-65CD28B31263}" type="pres">
      <dgm:prSet presAssocID="{CDD8C629-A694-4DFE-84CA-63C12D9199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DAC485A-0DFC-4845-A423-EE690F4A5B8B}" type="pres">
      <dgm:prSet presAssocID="{E0B11130-0079-4EE2-BEF5-CB79D01E6BE2}" presName="Name9" presStyleLbl="parChTrans1D2" presStyleIdx="4" presStyleCnt="5"/>
      <dgm:spPr/>
      <dgm:t>
        <a:bodyPr/>
        <a:lstStyle/>
        <a:p>
          <a:endParaRPr lang="fr-CA"/>
        </a:p>
      </dgm:t>
    </dgm:pt>
    <dgm:pt modelId="{2C91B008-8288-46CE-A2D6-89D97201D5B4}" type="pres">
      <dgm:prSet presAssocID="{E0B11130-0079-4EE2-BEF5-CB79D01E6BE2}" presName="connTx" presStyleLbl="parChTrans1D2" presStyleIdx="4" presStyleCnt="5"/>
      <dgm:spPr/>
      <dgm:t>
        <a:bodyPr/>
        <a:lstStyle/>
        <a:p>
          <a:endParaRPr lang="fr-CA"/>
        </a:p>
      </dgm:t>
    </dgm:pt>
    <dgm:pt modelId="{756421EB-7588-451B-8A88-C6916A867FDB}" type="pres">
      <dgm:prSet presAssocID="{8552A500-6B72-429C-B843-0CD4643347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B4970FE-CA02-449C-9E86-7E7642EBB33F}" type="presOf" srcId="{19919AED-2F96-41BD-BD90-CD1EC1F55778}" destId="{C26DE2A3-3031-4245-9F86-E15AA39ECDC9}" srcOrd="0" destOrd="0" presId="urn:microsoft.com/office/officeart/2005/8/layout/radial1"/>
    <dgm:cxn modelId="{77F67C35-B110-4EAF-9BF9-C2B4C20EE0CA}" type="presOf" srcId="{E0B11130-0079-4EE2-BEF5-CB79D01E6BE2}" destId="{2C91B008-8288-46CE-A2D6-89D97201D5B4}" srcOrd="1" destOrd="0" presId="urn:microsoft.com/office/officeart/2005/8/layout/radial1"/>
    <dgm:cxn modelId="{70B4A094-4325-41D3-AFB7-7E8802358085}" type="presOf" srcId="{8552A500-6B72-429C-B843-0CD464334714}" destId="{756421EB-7588-451B-8A88-C6916A867FDB}" srcOrd="0" destOrd="0" presId="urn:microsoft.com/office/officeart/2005/8/layout/radial1"/>
    <dgm:cxn modelId="{ED769EBD-946B-44C3-BDCB-F8AAC36BF54D}" type="presOf" srcId="{DC18D1F7-5E70-4747-97C1-9C309BB27264}" destId="{13D1B9CC-B328-4161-9444-B15A89CD2FB2}" srcOrd="1" destOrd="0" presId="urn:microsoft.com/office/officeart/2005/8/layout/radial1"/>
    <dgm:cxn modelId="{A0132A3C-DF38-44F2-B2B4-31DC83A1411E}" type="presOf" srcId="{7B36DA8A-4E95-4B36-9BC7-BB9A01CCF7AA}" destId="{78332BF5-F468-49C1-8C6B-44D04EF6CEEF}" srcOrd="0" destOrd="0" presId="urn:microsoft.com/office/officeart/2005/8/layout/radial1"/>
    <dgm:cxn modelId="{8904FA37-D5F4-44C7-8748-4C450F55A8C6}" type="presOf" srcId="{E994A536-5E86-4A87-BAD2-AFCC1351A91E}" destId="{EF3CBA94-63A5-4B31-95BA-DC16FF22C3C0}" srcOrd="0" destOrd="0" presId="urn:microsoft.com/office/officeart/2005/8/layout/radial1"/>
    <dgm:cxn modelId="{E329DD85-34E1-4CF4-B367-AB0A1C3CA463}" srcId="{84C37C79-2864-4199-A401-B1048B8CF129}" destId="{7B36DA8A-4E95-4B36-9BC7-BB9A01CCF7AA}" srcOrd="0" destOrd="0" parTransId="{DC18D1F7-5E70-4747-97C1-9C309BB27264}" sibTransId="{52AE8FA7-E80A-40A3-9CE0-46542A2B2A3E}"/>
    <dgm:cxn modelId="{FFCE3493-1778-41A6-B3A6-63A68518FDC7}" srcId="{42B79877-EE93-4386-84A0-2A4FEB1D095F}" destId="{84C37C79-2864-4199-A401-B1048B8CF129}" srcOrd="0" destOrd="0" parTransId="{C9AF034F-1CD8-4788-B5C9-C7AA8229E523}" sibTransId="{AD8F8C0D-EE21-4DEC-9282-AE30314AC3F2}"/>
    <dgm:cxn modelId="{942512BE-753D-4E9F-86B2-298C6EB6A5E1}" type="presOf" srcId="{42B79877-EE93-4386-84A0-2A4FEB1D095F}" destId="{D19DC067-96C6-4AC5-8D37-4ED570E9A162}" srcOrd="0" destOrd="0" presId="urn:microsoft.com/office/officeart/2005/8/layout/radial1"/>
    <dgm:cxn modelId="{F5D08608-F9B7-4CB6-B7A4-C95BE59B75E1}" srcId="{84C37C79-2864-4199-A401-B1048B8CF129}" destId="{CDD8C629-A694-4DFE-84CA-63C12D919999}" srcOrd="3" destOrd="0" parTransId="{19919AED-2F96-41BD-BD90-CD1EC1F55778}" sibTransId="{F17E9D5B-F525-4050-920B-E133C5BA6B4B}"/>
    <dgm:cxn modelId="{B3EAF93E-0B3F-4EE0-98F5-5810F66D6CDE}" type="presOf" srcId="{6551F0D2-EACF-47A4-9F6D-531C8FC158C8}" destId="{C17B54DD-C0C5-4C1F-A964-DA137CEE5230}" srcOrd="0" destOrd="0" presId="urn:microsoft.com/office/officeart/2005/8/layout/radial1"/>
    <dgm:cxn modelId="{D7E1E241-C6B9-4211-8B8D-FD3D0D559851}" type="presOf" srcId="{CDD8C629-A694-4DFE-84CA-63C12D919999}" destId="{0AA10863-06BD-4557-867F-65CD28B31263}" srcOrd="0" destOrd="0" presId="urn:microsoft.com/office/officeart/2005/8/layout/radial1"/>
    <dgm:cxn modelId="{11EB3613-6C88-4A4E-ADA0-C71D5A4C4979}" type="presOf" srcId="{E0B11130-0079-4EE2-BEF5-CB79D01E6BE2}" destId="{2DAC485A-0DFC-4845-A423-EE690F4A5B8B}" srcOrd="0" destOrd="0" presId="urn:microsoft.com/office/officeart/2005/8/layout/radial1"/>
    <dgm:cxn modelId="{83887C8A-6666-4A3B-A4FD-EE12772395F4}" srcId="{84C37C79-2864-4199-A401-B1048B8CF129}" destId="{E800A04C-B356-4A4D-9AB5-0736E5C3FA94}" srcOrd="1" destOrd="0" parTransId="{E994A536-5E86-4A87-BAD2-AFCC1351A91E}" sibTransId="{CE3CAC7B-5E76-452A-89FE-A0D4FF770DC5}"/>
    <dgm:cxn modelId="{37EE1CA6-D94D-4571-85B4-6A1848A97402}" srcId="{84C37C79-2864-4199-A401-B1048B8CF129}" destId="{8552A500-6B72-429C-B843-0CD464334714}" srcOrd="4" destOrd="0" parTransId="{E0B11130-0079-4EE2-BEF5-CB79D01E6BE2}" sibTransId="{E469717C-E324-4DEB-A38C-C48C8179E954}"/>
    <dgm:cxn modelId="{176C27BB-B4F0-4F36-9AA8-0CC590F0996B}" type="presOf" srcId="{E800A04C-B356-4A4D-9AB5-0736E5C3FA94}" destId="{9489BCEB-D2D4-4904-AB9D-AF2064EC35C1}" srcOrd="0" destOrd="0" presId="urn:microsoft.com/office/officeart/2005/8/layout/radial1"/>
    <dgm:cxn modelId="{98C36F40-775E-41A5-9EDE-B6041F8CB57C}" type="presOf" srcId="{84C37C79-2864-4199-A401-B1048B8CF129}" destId="{5CD84EF9-5822-4AA1-9B2C-5BBDA0851F5C}" srcOrd="0" destOrd="0" presId="urn:microsoft.com/office/officeart/2005/8/layout/radial1"/>
    <dgm:cxn modelId="{D90434DD-0F85-4CBD-8C62-A721025E84F1}" type="presOf" srcId="{E994A536-5E86-4A87-BAD2-AFCC1351A91E}" destId="{2DB2928D-B820-47C9-8985-C7DEB09735DE}" srcOrd="1" destOrd="0" presId="urn:microsoft.com/office/officeart/2005/8/layout/radial1"/>
    <dgm:cxn modelId="{61C348A6-BB1D-4524-85D9-4A9146AB7CAE}" srcId="{84C37C79-2864-4199-A401-B1048B8CF129}" destId="{6551F0D2-EACF-47A4-9F6D-531C8FC158C8}" srcOrd="2" destOrd="0" parTransId="{6CB1A8F5-F37C-4EE6-A7C1-92D095FFF7E0}" sibTransId="{B252EFE9-1715-4DB0-909A-5A04AA66B294}"/>
    <dgm:cxn modelId="{7328EDF6-F3E1-4864-B238-F4A1EC63A9C2}" type="presOf" srcId="{19919AED-2F96-41BD-BD90-CD1EC1F55778}" destId="{C324535F-8C59-41EC-A48C-964D669CDC07}" srcOrd="1" destOrd="0" presId="urn:microsoft.com/office/officeart/2005/8/layout/radial1"/>
    <dgm:cxn modelId="{AC8E1961-3787-4422-A5B1-DDB2C7626282}" type="presOf" srcId="{6CB1A8F5-F37C-4EE6-A7C1-92D095FFF7E0}" destId="{BD6778CD-F54E-4BC1-8A6E-9826CB7E2BA7}" srcOrd="1" destOrd="0" presId="urn:microsoft.com/office/officeart/2005/8/layout/radial1"/>
    <dgm:cxn modelId="{2EB7BABF-FF3D-46E5-A66C-B98AAC15C678}" type="presOf" srcId="{6CB1A8F5-F37C-4EE6-A7C1-92D095FFF7E0}" destId="{C0AC85BC-20DE-4497-8EB9-EAD614BC8679}" srcOrd="0" destOrd="0" presId="urn:microsoft.com/office/officeart/2005/8/layout/radial1"/>
    <dgm:cxn modelId="{19FC4FA6-F913-4B3E-82D1-777B287A2985}" type="presOf" srcId="{DC18D1F7-5E70-4747-97C1-9C309BB27264}" destId="{AD6D955B-1B6A-4340-B44D-AB20D14FDF42}" srcOrd="0" destOrd="0" presId="urn:microsoft.com/office/officeart/2005/8/layout/radial1"/>
    <dgm:cxn modelId="{CFD3BA05-D10C-4A8C-AEBA-E23BF02AFA2E}" type="presParOf" srcId="{D19DC067-96C6-4AC5-8D37-4ED570E9A162}" destId="{5CD84EF9-5822-4AA1-9B2C-5BBDA0851F5C}" srcOrd="0" destOrd="0" presId="urn:microsoft.com/office/officeart/2005/8/layout/radial1"/>
    <dgm:cxn modelId="{B1B05A8B-EF56-4F72-BE77-AAF56AA64FCD}" type="presParOf" srcId="{D19DC067-96C6-4AC5-8D37-4ED570E9A162}" destId="{AD6D955B-1B6A-4340-B44D-AB20D14FDF42}" srcOrd="1" destOrd="0" presId="urn:microsoft.com/office/officeart/2005/8/layout/radial1"/>
    <dgm:cxn modelId="{257C3C3E-DBDF-44F1-8659-0A85CABF77A3}" type="presParOf" srcId="{AD6D955B-1B6A-4340-B44D-AB20D14FDF42}" destId="{13D1B9CC-B328-4161-9444-B15A89CD2FB2}" srcOrd="0" destOrd="0" presId="urn:microsoft.com/office/officeart/2005/8/layout/radial1"/>
    <dgm:cxn modelId="{9ECC8A72-7C34-48FB-B8FE-4768B54DB349}" type="presParOf" srcId="{D19DC067-96C6-4AC5-8D37-4ED570E9A162}" destId="{78332BF5-F468-49C1-8C6B-44D04EF6CEEF}" srcOrd="2" destOrd="0" presId="urn:microsoft.com/office/officeart/2005/8/layout/radial1"/>
    <dgm:cxn modelId="{C3219560-BCDF-4975-914B-2FFD846627ED}" type="presParOf" srcId="{D19DC067-96C6-4AC5-8D37-4ED570E9A162}" destId="{EF3CBA94-63A5-4B31-95BA-DC16FF22C3C0}" srcOrd="3" destOrd="0" presId="urn:microsoft.com/office/officeart/2005/8/layout/radial1"/>
    <dgm:cxn modelId="{CCD7A04B-C765-4DAC-99E1-82B544F03F51}" type="presParOf" srcId="{EF3CBA94-63A5-4B31-95BA-DC16FF22C3C0}" destId="{2DB2928D-B820-47C9-8985-C7DEB09735DE}" srcOrd="0" destOrd="0" presId="urn:microsoft.com/office/officeart/2005/8/layout/radial1"/>
    <dgm:cxn modelId="{0C334F27-B770-4EAD-B006-75E911E35E50}" type="presParOf" srcId="{D19DC067-96C6-4AC5-8D37-4ED570E9A162}" destId="{9489BCEB-D2D4-4904-AB9D-AF2064EC35C1}" srcOrd="4" destOrd="0" presId="urn:microsoft.com/office/officeart/2005/8/layout/radial1"/>
    <dgm:cxn modelId="{61E7AF73-6FFA-410C-887D-CB202E730082}" type="presParOf" srcId="{D19DC067-96C6-4AC5-8D37-4ED570E9A162}" destId="{C0AC85BC-20DE-4497-8EB9-EAD614BC8679}" srcOrd="5" destOrd="0" presId="urn:microsoft.com/office/officeart/2005/8/layout/radial1"/>
    <dgm:cxn modelId="{9E982C09-612E-427E-A7B4-3DD9262EF99A}" type="presParOf" srcId="{C0AC85BC-20DE-4497-8EB9-EAD614BC8679}" destId="{BD6778CD-F54E-4BC1-8A6E-9826CB7E2BA7}" srcOrd="0" destOrd="0" presId="urn:microsoft.com/office/officeart/2005/8/layout/radial1"/>
    <dgm:cxn modelId="{3B82D849-4EAF-4D20-9CE4-513DC23969D0}" type="presParOf" srcId="{D19DC067-96C6-4AC5-8D37-4ED570E9A162}" destId="{C17B54DD-C0C5-4C1F-A964-DA137CEE5230}" srcOrd="6" destOrd="0" presId="urn:microsoft.com/office/officeart/2005/8/layout/radial1"/>
    <dgm:cxn modelId="{8F55F97D-BE2E-466D-AB7E-D2B9CD5CB5CD}" type="presParOf" srcId="{D19DC067-96C6-4AC5-8D37-4ED570E9A162}" destId="{C26DE2A3-3031-4245-9F86-E15AA39ECDC9}" srcOrd="7" destOrd="0" presId="urn:microsoft.com/office/officeart/2005/8/layout/radial1"/>
    <dgm:cxn modelId="{8C69AA7B-DB17-491D-82E9-5B35DFA68691}" type="presParOf" srcId="{C26DE2A3-3031-4245-9F86-E15AA39ECDC9}" destId="{C324535F-8C59-41EC-A48C-964D669CDC07}" srcOrd="0" destOrd="0" presId="urn:microsoft.com/office/officeart/2005/8/layout/radial1"/>
    <dgm:cxn modelId="{7108BCEE-EDAE-4C3F-B43F-8197BD0D3AB1}" type="presParOf" srcId="{D19DC067-96C6-4AC5-8D37-4ED570E9A162}" destId="{0AA10863-06BD-4557-867F-65CD28B31263}" srcOrd="8" destOrd="0" presId="urn:microsoft.com/office/officeart/2005/8/layout/radial1"/>
    <dgm:cxn modelId="{51D196DA-62BF-407E-B6CF-5BE4D325E560}" type="presParOf" srcId="{D19DC067-96C6-4AC5-8D37-4ED570E9A162}" destId="{2DAC485A-0DFC-4845-A423-EE690F4A5B8B}" srcOrd="9" destOrd="0" presId="urn:microsoft.com/office/officeart/2005/8/layout/radial1"/>
    <dgm:cxn modelId="{269D2F94-1C3B-4FF7-8715-7C7423457EB5}" type="presParOf" srcId="{2DAC485A-0DFC-4845-A423-EE690F4A5B8B}" destId="{2C91B008-8288-46CE-A2D6-89D97201D5B4}" srcOrd="0" destOrd="0" presId="urn:microsoft.com/office/officeart/2005/8/layout/radial1"/>
    <dgm:cxn modelId="{0BDA6684-5051-49DD-8144-6323B2A3DD81}" type="presParOf" srcId="{D19DC067-96C6-4AC5-8D37-4ED570E9A162}" destId="{756421EB-7588-451B-8A88-C6916A867FD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7C572-4131-4F01-B939-8BB6287604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382DA7C2-EF7E-4DC9-BE07-526E3A2692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Curriculum</a:t>
          </a:r>
        </a:p>
      </dgm:t>
    </dgm:pt>
    <dgm:pt modelId="{EFCDD69B-9828-4463-81F8-20A7EB4FF3E9}" type="parTrans" cxnId="{4DD012A1-6455-45A6-AB21-B828DA059436}">
      <dgm:prSet/>
      <dgm:spPr/>
      <dgm:t>
        <a:bodyPr/>
        <a:lstStyle/>
        <a:p>
          <a:endParaRPr lang="fr-CA"/>
        </a:p>
      </dgm:t>
    </dgm:pt>
    <dgm:pt modelId="{0A554378-DF6B-435B-9088-0D4782C77073}" type="sibTrans" cxnId="{4DD012A1-6455-45A6-AB21-B828DA059436}">
      <dgm:prSet/>
      <dgm:spPr/>
      <dgm:t>
        <a:bodyPr/>
        <a:lstStyle/>
        <a:p>
          <a:endParaRPr lang="fr-CA"/>
        </a:p>
      </dgm:t>
    </dgm:pt>
    <dgm:pt modelId="{DE9F64B2-A8A7-48CA-BC62-1B3744200D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Les savoirs prescrits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Relatif à la notion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d’aire</a:t>
          </a:r>
        </a:p>
      </dgm:t>
    </dgm:pt>
    <dgm:pt modelId="{82D1CBA6-D702-43C5-9451-CC09FCAF095C}" type="parTrans" cxnId="{9D4DAF69-900D-4245-B992-A1FCF7E73A23}">
      <dgm:prSet/>
      <dgm:spPr/>
      <dgm:t>
        <a:bodyPr/>
        <a:lstStyle/>
        <a:p>
          <a:endParaRPr lang="fr-CA"/>
        </a:p>
      </dgm:t>
    </dgm:pt>
    <dgm:pt modelId="{1C5CF613-2CF5-473F-83DE-2809ABB0A5EF}" type="sibTrans" cxnId="{9D4DAF69-900D-4245-B992-A1FCF7E73A23}">
      <dgm:prSet/>
      <dgm:spPr/>
      <dgm:t>
        <a:bodyPr/>
        <a:lstStyle/>
        <a:p>
          <a:endParaRPr lang="fr-CA"/>
        </a:p>
      </dgm:t>
    </dgm:pt>
    <dgm:pt modelId="{1458F731-109E-4B13-9812-5F6F769951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Les apprentissages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Attendus </a:t>
          </a:r>
        </a:p>
      </dgm:t>
    </dgm:pt>
    <dgm:pt modelId="{631FA635-4C64-4242-BCC0-61812E39989C}" type="parTrans" cxnId="{BC2F77F3-98AC-4F14-AD7A-3FD29DFD40F3}">
      <dgm:prSet/>
      <dgm:spPr/>
      <dgm:t>
        <a:bodyPr/>
        <a:lstStyle/>
        <a:p>
          <a:endParaRPr lang="fr-CA"/>
        </a:p>
      </dgm:t>
    </dgm:pt>
    <dgm:pt modelId="{D93D5271-F27E-4062-AAF9-BC626BF4A99B}" type="sibTrans" cxnId="{BC2F77F3-98AC-4F14-AD7A-3FD29DFD40F3}">
      <dgm:prSet/>
      <dgm:spPr/>
      <dgm:t>
        <a:bodyPr/>
        <a:lstStyle/>
        <a:p>
          <a:endParaRPr lang="fr-CA"/>
        </a:p>
      </dgm:t>
    </dgm:pt>
    <dgm:pt modelId="{1E2D9214-7F18-4D74-B1CF-A46C73608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Liens intra et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interdisciplinaires</a:t>
          </a:r>
        </a:p>
      </dgm:t>
    </dgm:pt>
    <dgm:pt modelId="{5696E2F3-2212-4110-AAB8-1C04AE1E7AE2}" type="parTrans" cxnId="{FF9D1E99-1323-483B-9746-526D2200B262}">
      <dgm:prSet/>
      <dgm:spPr/>
      <dgm:t>
        <a:bodyPr/>
        <a:lstStyle/>
        <a:p>
          <a:endParaRPr lang="fr-CA"/>
        </a:p>
      </dgm:t>
    </dgm:pt>
    <dgm:pt modelId="{BA93F846-EE03-4DA3-B5C2-4DBFAEF7F6B5}" type="sibTrans" cxnId="{FF9D1E99-1323-483B-9746-526D2200B262}">
      <dgm:prSet/>
      <dgm:spPr/>
      <dgm:t>
        <a:bodyPr/>
        <a:lstStyle/>
        <a:p>
          <a:endParaRPr lang="fr-CA"/>
        </a:p>
      </dgm:t>
    </dgm:pt>
    <dgm:pt modelId="{D28843E1-40BE-4177-9383-BE6474964D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06CF4162-1366-4ACC-8DB3-A63ED08EE23B}" type="parTrans" cxnId="{F876A1A2-ABBD-40D1-A588-B62A54DFCED9}">
      <dgm:prSet/>
      <dgm:spPr/>
      <dgm:t>
        <a:bodyPr/>
        <a:lstStyle/>
        <a:p>
          <a:endParaRPr lang="fr-CA"/>
        </a:p>
      </dgm:t>
    </dgm:pt>
    <dgm:pt modelId="{664DA2EB-0CF4-45CA-8EE8-1FCA2714A80A}" type="sibTrans" cxnId="{F876A1A2-ABBD-40D1-A588-B62A54DFCED9}">
      <dgm:prSet/>
      <dgm:spPr/>
      <dgm:t>
        <a:bodyPr/>
        <a:lstStyle/>
        <a:p>
          <a:endParaRPr lang="fr-CA"/>
        </a:p>
      </dgm:t>
    </dgm:pt>
    <dgm:pt modelId="{0C14D596-8916-441E-8248-FBA12A36E9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Place de la notion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Dans le curriculum</a:t>
          </a:r>
        </a:p>
      </dgm:t>
    </dgm:pt>
    <dgm:pt modelId="{E85FF73F-9BA7-4D03-84FA-D260CE2F7D58}" type="parTrans" cxnId="{13FFE15C-B366-4757-92C8-2B1DBE0D41C0}">
      <dgm:prSet/>
      <dgm:spPr/>
      <dgm:t>
        <a:bodyPr/>
        <a:lstStyle/>
        <a:p>
          <a:endParaRPr lang="fr-CA"/>
        </a:p>
      </dgm:t>
    </dgm:pt>
    <dgm:pt modelId="{1EA90CBB-CCF5-4823-86EB-40D8C3F67AF1}" type="sibTrans" cxnId="{13FFE15C-B366-4757-92C8-2B1DBE0D41C0}">
      <dgm:prSet/>
      <dgm:spPr/>
      <dgm:t>
        <a:bodyPr/>
        <a:lstStyle/>
        <a:p>
          <a:endParaRPr lang="fr-CA"/>
        </a:p>
      </dgm:t>
    </dgm:pt>
    <dgm:pt modelId="{0A689694-97E8-4242-9255-25F3416200DA}" type="pres">
      <dgm:prSet presAssocID="{F937C572-4131-4F01-B939-8BB6287604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458549-1D44-4DC9-878E-5528252BB637}" type="pres">
      <dgm:prSet presAssocID="{382DA7C2-EF7E-4DC9-BE07-526E3A26926C}" presName="centerShape" presStyleLbl="node0" presStyleIdx="0" presStyleCnt="1"/>
      <dgm:spPr/>
      <dgm:t>
        <a:bodyPr/>
        <a:lstStyle/>
        <a:p>
          <a:endParaRPr lang="fr-CA"/>
        </a:p>
      </dgm:t>
    </dgm:pt>
    <dgm:pt modelId="{30A142E2-E58C-4FB4-B646-A01D5C9B9515}" type="pres">
      <dgm:prSet presAssocID="{82D1CBA6-D702-43C5-9451-CC09FCAF095C}" presName="Name9" presStyleLbl="parChTrans1D2" presStyleIdx="0" presStyleCnt="5"/>
      <dgm:spPr/>
      <dgm:t>
        <a:bodyPr/>
        <a:lstStyle/>
        <a:p>
          <a:endParaRPr lang="fr-CA"/>
        </a:p>
      </dgm:t>
    </dgm:pt>
    <dgm:pt modelId="{4B370C8F-0E84-40D5-8C3F-3A25117605B3}" type="pres">
      <dgm:prSet presAssocID="{82D1CBA6-D702-43C5-9451-CC09FCAF095C}" presName="connTx" presStyleLbl="parChTrans1D2" presStyleIdx="0" presStyleCnt="5"/>
      <dgm:spPr/>
      <dgm:t>
        <a:bodyPr/>
        <a:lstStyle/>
        <a:p>
          <a:endParaRPr lang="fr-CA"/>
        </a:p>
      </dgm:t>
    </dgm:pt>
    <dgm:pt modelId="{516AD4BF-DADF-4A3F-85F0-ED46C339B750}" type="pres">
      <dgm:prSet presAssocID="{DE9F64B2-A8A7-48CA-BC62-1B3744200D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9918BE-FE66-4E67-AE47-A0503F3D03C2}" type="pres">
      <dgm:prSet presAssocID="{631FA635-4C64-4242-BCC0-61812E39989C}" presName="Name9" presStyleLbl="parChTrans1D2" presStyleIdx="1" presStyleCnt="5"/>
      <dgm:spPr/>
      <dgm:t>
        <a:bodyPr/>
        <a:lstStyle/>
        <a:p>
          <a:endParaRPr lang="fr-CA"/>
        </a:p>
      </dgm:t>
    </dgm:pt>
    <dgm:pt modelId="{1BC9891E-1252-4A05-A73D-4014BB722E46}" type="pres">
      <dgm:prSet presAssocID="{631FA635-4C64-4242-BCC0-61812E39989C}" presName="connTx" presStyleLbl="parChTrans1D2" presStyleIdx="1" presStyleCnt="5"/>
      <dgm:spPr/>
      <dgm:t>
        <a:bodyPr/>
        <a:lstStyle/>
        <a:p>
          <a:endParaRPr lang="fr-CA"/>
        </a:p>
      </dgm:t>
    </dgm:pt>
    <dgm:pt modelId="{B2228397-9B2E-4B4B-A1D0-DDC7DC2FE48C}" type="pres">
      <dgm:prSet presAssocID="{1458F731-109E-4B13-9812-5F6F769951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32A4E9-50FF-4638-8945-FB49525935E2}" type="pres">
      <dgm:prSet presAssocID="{5696E2F3-2212-4110-AAB8-1C04AE1E7AE2}" presName="Name9" presStyleLbl="parChTrans1D2" presStyleIdx="2" presStyleCnt="5"/>
      <dgm:spPr/>
      <dgm:t>
        <a:bodyPr/>
        <a:lstStyle/>
        <a:p>
          <a:endParaRPr lang="fr-CA"/>
        </a:p>
      </dgm:t>
    </dgm:pt>
    <dgm:pt modelId="{08E8BBF7-0047-4512-BB5E-36DA1A627892}" type="pres">
      <dgm:prSet presAssocID="{5696E2F3-2212-4110-AAB8-1C04AE1E7AE2}" presName="connTx" presStyleLbl="parChTrans1D2" presStyleIdx="2" presStyleCnt="5"/>
      <dgm:spPr/>
      <dgm:t>
        <a:bodyPr/>
        <a:lstStyle/>
        <a:p>
          <a:endParaRPr lang="fr-CA"/>
        </a:p>
      </dgm:t>
    </dgm:pt>
    <dgm:pt modelId="{2FA27693-C645-480C-9647-749ACD01F59C}" type="pres">
      <dgm:prSet presAssocID="{1E2D9214-7F18-4D74-B1CF-A46C73608F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9866C35-0B6D-4F59-86ED-FDEBCA521343}" type="pres">
      <dgm:prSet presAssocID="{06CF4162-1366-4ACC-8DB3-A63ED08EE23B}" presName="Name9" presStyleLbl="parChTrans1D2" presStyleIdx="3" presStyleCnt="5"/>
      <dgm:spPr/>
      <dgm:t>
        <a:bodyPr/>
        <a:lstStyle/>
        <a:p>
          <a:endParaRPr lang="fr-CA"/>
        </a:p>
      </dgm:t>
    </dgm:pt>
    <dgm:pt modelId="{9DC8B9D0-8ADE-4FD3-B7DE-9A134DB459D1}" type="pres">
      <dgm:prSet presAssocID="{06CF4162-1366-4ACC-8DB3-A63ED08EE23B}" presName="connTx" presStyleLbl="parChTrans1D2" presStyleIdx="3" presStyleCnt="5"/>
      <dgm:spPr/>
      <dgm:t>
        <a:bodyPr/>
        <a:lstStyle/>
        <a:p>
          <a:endParaRPr lang="fr-CA"/>
        </a:p>
      </dgm:t>
    </dgm:pt>
    <dgm:pt modelId="{11594FA3-0568-43C1-A544-371572B33A05}" type="pres">
      <dgm:prSet presAssocID="{D28843E1-40BE-4177-9383-BE6474964D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F99A315-EFAA-4122-ABD6-D6C3C67E0D6B}" type="pres">
      <dgm:prSet presAssocID="{E85FF73F-9BA7-4D03-84FA-D260CE2F7D58}" presName="Name9" presStyleLbl="parChTrans1D2" presStyleIdx="4" presStyleCnt="5"/>
      <dgm:spPr/>
      <dgm:t>
        <a:bodyPr/>
        <a:lstStyle/>
        <a:p>
          <a:endParaRPr lang="fr-CA"/>
        </a:p>
      </dgm:t>
    </dgm:pt>
    <dgm:pt modelId="{1ABDAA91-4D20-4744-BFB9-3D33A258D6A8}" type="pres">
      <dgm:prSet presAssocID="{E85FF73F-9BA7-4D03-84FA-D260CE2F7D58}" presName="connTx" presStyleLbl="parChTrans1D2" presStyleIdx="4" presStyleCnt="5"/>
      <dgm:spPr/>
      <dgm:t>
        <a:bodyPr/>
        <a:lstStyle/>
        <a:p>
          <a:endParaRPr lang="fr-CA"/>
        </a:p>
      </dgm:t>
    </dgm:pt>
    <dgm:pt modelId="{81902F6C-6615-4BEE-B7E6-A2F232EC7167}" type="pres">
      <dgm:prSet presAssocID="{0C14D596-8916-441E-8248-FBA12A36E9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B187FA2F-DD0E-48CA-A572-9944F499122E}" type="presOf" srcId="{DE9F64B2-A8A7-48CA-BC62-1B3744200D0E}" destId="{516AD4BF-DADF-4A3F-85F0-ED46C339B750}" srcOrd="0" destOrd="0" presId="urn:microsoft.com/office/officeart/2005/8/layout/radial1"/>
    <dgm:cxn modelId="{F876A1A2-ABBD-40D1-A588-B62A54DFCED9}" srcId="{382DA7C2-EF7E-4DC9-BE07-526E3A26926C}" destId="{D28843E1-40BE-4177-9383-BE6474964D90}" srcOrd="3" destOrd="0" parTransId="{06CF4162-1366-4ACC-8DB3-A63ED08EE23B}" sibTransId="{664DA2EB-0CF4-45CA-8EE8-1FCA2714A80A}"/>
    <dgm:cxn modelId="{C9BBCB9A-F969-419B-916B-EBC251E9D197}" type="presOf" srcId="{F937C572-4131-4F01-B939-8BB628760462}" destId="{0A689694-97E8-4242-9255-25F3416200DA}" srcOrd="0" destOrd="0" presId="urn:microsoft.com/office/officeart/2005/8/layout/radial1"/>
    <dgm:cxn modelId="{9D4DAF69-900D-4245-B992-A1FCF7E73A23}" srcId="{382DA7C2-EF7E-4DC9-BE07-526E3A26926C}" destId="{DE9F64B2-A8A7-48CA-BC62-1B3744200D0E}" srcOrd="0" destOrd="0" parTransId="{82D1CBA6-D702-43C5-9451-CC09FCAF095C}" sibTransId="{1C5CF613-2CF5-473F-83DE-2809ABB0A5EF}"/>
    <dgm:cxn modelId="{F68A2986-D8E6-4289-A49F-D070C2E3EB96}" type="presOf" srcId="{1E2D9214-7F18-4D74-B1CF-A46C73608F48}" destId="{2FA27693-C645-480C-9647-749ACD01F59C}" srcOrd="0" destOrd="0" presId="urn:microsoft.com/office/officeart/2005/8/layout/radial1"/>
    <dgm:cxn modelId="{C23507F8-5AE0-4716-B56C-3419D022E7C3}" type="presOf" srcId="{5696E2F3-2212-4110-AAB8-1C04AE1E7AE2}" destId="{9432A4E9-50FF-4638-8945-FB49525935E2}" srcOrd="0" destOrd="0" presId="urn:microsoft.com/office/officeart/2005/8/layout/radial1"/>
    <dgm:cxn modelId="{FF9D1E99-1323-483B-9746-526D2200B262}" srcId="{382DA7C2-EF7E-4DC9-BE07-526E3A26926C}" destId="{1E2D9214-7F18-4D74-B1CF-A46C73608F48}" srcOrd="2" destOrd="0" parTransId="{5696E2F3-2212-4110-AAB8-1C04AE1E7AE2}" sibTransId="{BA93F846-EE03-4DA3-B5C2-4DBFAEF7F6B5}"/>
    <dgm:cxn modelId="{DEC5FD03-911A-40FC-9B2A-690217670F27}" type="presOf" srcId="{06CF4162-1366-4ACC-8DB3-A63ED08EE23B}" destId="{9DC8B9D0-8ADE-4FD3-B7DE-9A134DB459D1}" srcOrd="1" destOrd="0" presId="urn:microsoft.com/office/officeart/2005/8/layout/radial1"/>
    <dgm:cxn modelId="{5CF9A889-47CE-4172-9B48-26BE750CF50D}" type="presOf" srcId="{1458F731-109E-4B13-9812-5F6F7699511C}" destId="{B2228397-9B2E-4B4B-A1D0-DDC7DC2FE48C}" srcOrd="0" destOrd="0" presId="urn:microsoft.com/office/officeart/2005/8/layout/radial1"/>
    <dgm:cxn modelId="{BC2F77F3-98AC-4F14-AD7A-3FD29DFD40F3}" srcId="{382DA7C2-EF7E-4DC9-BE07-526E3A26926C}" destId="{1458F731-109E-4B13-9812-5F6F7699511C}" srcOrd="1" destOrd="0" parTransId="{631FA635-4C64-4242-BCC0-61812E39989C}" sibTransId="{D93D5271-F27E-4062-AAF9-BC626BF4A99B}"/>
    <dgm:cxn modelId="{F945C97A-136E-4F28-802B-EEA6221B3F2E}" type="presOf" srcId="{382DA7C2-EF7E-4DC9-BE07-526E3A26926C}" destId="{B1458549-1D44-4DC9-878E-5528252BB637}" srcOrd="0" destOrd="0" presId="urn:microsoft.com/office/officeart/2005/8/layout/radial1"/>
    <dgm:cxn modelId="{DBCAA560-1E63-4053-BDE7-6E9F654254B8}" type="presOf" srcId="{06CF4162-1366-4ACC-8DB3-A63ED08EE23B}" destId="{D9866C35-0B6D-4F59-86ED-FDEBCA521343}" srcOrd="0" destOrd="0" presId="urn:microsoft.com/office/officeart/2005/8/layout/radial1"/>
    <dgm:cxn modelId="{66568144-0E57-43ED-8787-AF333C0591D1}" type="presOf" srcId="{E85FF73F-9BA7-4D03-84FA-D260CE2F7D58}" destId="{1ABDAA91-4D20-4744-BFB9-3D33A258D6A8}" srcOrd="1" destOrd="0" presId="urn:microsoft.com/office/officeart/2005/8/layout/radial1"/>
    <dgm:cxn modelId="{202E7F0B-574E-4967-9FCE-8346DDE4BEE6}" type="presOf" srcId="{0C14D596-8916-441E-8248-FBA12A36E994}" destId="{81902F6C-6615-4BEE-B7E6-A2F232EC7167}" srcOrd="0" destOrd="0" presId="urn:microsoft.com/office/officeart/2005/8/layout/radial1"/>
    <dgm:cxn modelId="{6D055617-FBDB-477C-B640-296D3372B829}" type="presOf" srcId="{5696E2F3-2212-4110-AAB8-1C04AE1E7AE2}" destId="{08E8BBF7-0047-4512-BB5E-36DA1A627892}" srcOrd="1" destOrd="0" presId="urn:microsoft.com/office/officeart/2005/8/layout/radial1"/>
    <dgm:cxn modelId="{B7C718E8-A268-482C-A855-AC8B1C3AFD74}" type="presOf" srcId="{E85FF73F-9BA7-4D03-84FA-D260CE2F7D58}" destId="{7F99A315-EFAA-4122-ABD6-D6C3C67E0D6B}" srcOrd="0" destOrd="0" presId="urn:microsoft.com/office/officeart/2005/8/layout/radial1"/>
    <dgm:cxn modelId="{89A0607E-2EEF-4DD4-AEC2-D9F009618B9D}" type="presOf" srcId="{82D1CBA6-D702-43C5-9451-CC09FCAF095C}" destId="{30A142E2-E58C-4FB4-B646-A01D5C9B9515}" srcOrd="0" destOrd="0" presId="urn:microsoft.com/office/officeart/2005/8/layout/radial1"/>
    <dgm:cxn modelId="{13FFE15C-B366-4757-92C8-2B1DBE0D41C0}" srcId="{382DA7C2-EF7E-4DC9-BE07-526E3A26926C}" destId="{0C14D596-8916-441E-8248-FBA12A36E994}" srcOrd="4" destOrd="0" parTransId="{E85FF73F-9BA7-4D03-84FA-D260CE2F7D58}" sibTransId="{1EA90CBB-CCF5-4823-86EB-40D8C3F67AF1}"/>
    <dgm:cxn modelId="{D4EFAE8A-FA46-43AC-8A62-CBC61EEDB2FF}" type="presOf" srcId="{82D1CBA6-D702-43C5-9451-CC09FCAF095C}" destId="{4B370C8F-0E84-40D5-8C3F-3A25117605B3}" srcOrd="1" destOrd="0" presId="urn:microsoft.com/office/officeart/2005/8/layout/radial1"/>
    <dgm:cxn modelId="{210ADC0F-1EEE-4A26-90E9-3FD15FD83E07}" type="presOf" srcId="{631FA635-4C64-4242-BCC0-61812E39989C}" destId="{949918BE-FE66-4E67-AE47-A0503F3D03C2}" srcOrd="0" destOrd="0" presId="urn:microsoft.com/office/officeart/2005/8/layout/radial1"/>
    <dgm:cxn modelId="{4DD012A1-6455-45A6-AB21-B828DA059436}" srcId="{F937C572-4131-4F01-B939-8BB628760462}" destId="{382DA7C2-EF7E-4DC9-BE07-526E3A26926C}" srcOrd="0" destOrd="0" parTransId="{EFCDD69B-9828-4463-81F8-20A7EB4FF3E9}" sibTransId="{0A554378-DF6B-435B-9088-0D4782C77073}"/>
    <dgm:cxn modelId="{950CBA8A-B6BA-44D8-8C84-666938CFB96E}" type="presOf" srcId="{631FA635-4C64-4242-BCC0-61812E39989C}" destId="{1BC9891E-1252-4A05-A73D-4014BB722E46}" srcOrd="1" destOrd="0" presId="urn:microsoft.com/office/officeart/2005/8/layout/radial1"/>
    <dgm:cxn modelId="{8BAA8C97-A2F8-4E3C-8C72-99FD7A722F80}" type="presOf" srcId="{D28843E1-40BE-4177-9383-BE6474964D90}" destId="{11594FA3-0568-43C1-A544-371572B33A05}" srcOrd="0" destOrd="0" presId="urn:microsoft.com/office/officeart/2005/8/layout/radial1"/>
    <dgm:cxn modelId="{1D591506-8A0E-4803-A3A7-914AD5933C20}" type="presParOf" srcId="{0A689694-97E8-4242-9255-25F3416200DA}" destId="{B1458549-1D44-4DC9-878E-5528252BB637}" srcOrd="0" destOrd="0" presId="urn:microsoft.com/office/officeart/2005/8/layout/radial1"/>
    <dgm:cxn modelId="{7EE7A382-9DFA-49AB-A71F-E0713D553F53}" type="presParOf" srcId="{0A689694-97E8-4242-9255-25F3416200DA}" destId="{30A142E2-E58C-4FB4-B646-A01D5C9B9515}" srcOrd="1" destOrd="0" presId="urn:microsoft.com/office/officeart/2005/8/layout/radial1"/>
    <dgm:cxn modelId="{A35D4635-072E-4256-8B78-C574A54B5C13}" type="presParOf" srcId="{30A142E2-E58C-4FB4-B646-A01D5C9B9515}" destId="{4B370C8F-0E84-40D5-8C3F-3A25117605B3}" srcOrd="0" destOrd="0" presId="urn:microsoft.com/office/officeart/2005/8/layout/radial1"/>
    <dgm:cxn modelId="{45B59F7A-6F2D-4B31-98C0-99EF20DCCEC8}" type="presParOf" srcId="{0A689694-97E8-4242-9255-25F3416200DA}" destId="{516AD4BF-DADF-4A3F-85F0-ED46C339B750}" srcOrd="2" destOrd="0" presId="urn:microsoft.com/office/officeart/2005/8/layout/radial1"/>
    <dgm:cxn modelId="{1E5D4CAF-AA46-40EF-A2A4-06C82EC0C00C}" type="presParOf" srcId="{0A689694-97E8-4242-9255-25F3416200DA}" destId="{949918BE-FE66-4E67-AE47-A0503F3D03C2}" srcOrd="3" destOrd="0" presId="urn:microsoft.com/office/officeart/2005/8/layout/radial1"/>
    <dgm:cxn modelId="{0845E77C-13AC-481A-BB05-F17E334EAAEF}" type="presParOf" srcId="{949918BE-FE66-4E67-AE47-A0503F3D03C2}" destId="{1BC9891E-1252-4A05-A73D-4014BB722E46}" srcOrd="0" destOrd="0" presId="urn:microsoft.com/office/officeart/2005/8/layout/radial1"/>
    <dgm:cxn modelId="{F207E64C-C14E-48EF-B476-13EDD49C5883}" type="presParOf" srcId="{0A689694-97E8-4242-9255-25F3416200DA}" destId="{B2228397-9B2E-4B4B-A1D0-DDC7DC2FE48C}" srcOrd="4" destOrd="0" presId="urn:microsoft.com/office/officeart/2005/8/layout/radial1"/>
    <dgm:cxn modelId="{901916BC-A18F-40A3-84A6-B66F9C029133}" type="presParOf" srcId="{0A689694-97E8-4242-9255-25F3416200DA}" destId="{9432A4E9-50FF-4638-8945-FB49525935E2}" srcOrd="5" destOrd="0" presId="urn:microsoft.com/office/officeart/2005/8/layout/radial1"/>
    <dgm:cxn modelId="{D1F872B4-A676-4AB7-8F33-9B5346895159}" type="presParOf" srcId="{9432A4E9-50FF-4638-8945-FB49525935E2}" destId="{08E8BBF7-0047-4512-BB5E-36DA1A627892}" srcOrd="0" destOrd="0" presId="urn:microsoft.com/office/officeart/2005/8/layout/radial1"/>
    <dgm:cxn modelId="{7BF830DE-E138-407E-BDFC-B682E33693A4}" type="presParOf" srcId="{0A689694-97E8-4242-9255-25F3416200DA}" destId="{2FA27693-C645-480C-9647-749ACD01F59C}" srcOrd="6" destOrd="0" presId="urn:microsoft.com/office/officeart/2005/8/layout/radial1"/>
    <dgm:cxn modelId="{BCDE91D5-C56E-4F93-8832-00374B5C58C5}" type="presParOf" srcId="{0A689694-97E8-4242-9255-25F3416200DA}" destId="{D9866C35-0B6D-4F59-86ED-FDEBCA521343}" srcOrd="7" destOrd="0" presId="urn:microsoft.com/office/officeart/2005/8/layout/radial1"/>
    <dgm:cxn modelId="{45F81AD2-2094-4D85-B8B2-614981755154}" type="presParOf" srcId="{D9866C35-0B6D-4F59-86ED-FDEBCA521343}" destId="{9DC8B9D0-8ADE-4FD3-B7DE-9A134DB459D1}" srcOrd="0" destOrd="0" presId="urn:microsoft.com/office/officeart/2005/8/layout/radial1"/>
    <dgm:cxn modelId="{BA755502-C98A-45E8-A2DE-6A4521350D1E}" type="presParOf" srcId="{0A689694-97E8-4242-9255-25F3416200DA}" destId="{11594FA3-0568-43C1-A544-371572B33A05}" srcOrd="8" destOrd="0" presId="urn:microsoft.com/office/officeart/2005/8/layout/radial1"/>
    <dgm:cxn modelId="{2F8B4934-C3A6-45AB-8FD5-341C5EDA746D}" type="presParOf" srcId="{0A689694-97E8-4242-9255-25F3416200DA}" destId="{7F99A315-EFAA-4122-ABD6-D6C3C67E0D6B}" srcOrd="9" destOrd="0" presId="urn:microsoft.com/office/officeart/2005/8/layout/radial1"/>
    <dgm:cxn modelId="{30D62E35-2B13-47B0-B5BA-E60DC16FAB87}" type="presParOf" srcId="{7F99A315-EFAA-4122-ABD6-D6C3C67E0D6B}" destId="{1ABDAA91-4D20-4744-BFB9-3D33A258D6A8}" srcOrd="0" destOrd="0" presId="urn:microsoft.com/office/officeart/2005/8/layout/radial1"/>
    <dgm:cxn modelId="{586FF83E-C22C-4BAC-9B6E-C0834504B9D8}" type="presParOf" srcId="{0A689694-97E8-4242-9255-25F3416200DA}" destId="{81902F6C-6615-4BEE-B7E6-A2F232EC716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D0E6BF-85C6-4905-82A1-9468B92302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CFEA304-EC11-475D-A5C0-BF86CFF0CE58}">
      <dgm:prSet phldrT="[Texte]" custT="1"/>
      <dgm:spPr/>
      <dgm:t>
        <a:bodyPr/>
        <a:lstStyle/>
        <a:p>
          <a:r>
            <a:rPr lang="fr-CA" sz="1700" dirty="0" smtClean="0"/>
            <a:t>Enseignant en formation</a:t>
          </a:r>
          <a:endParaRPr lang="fr-CA" sz="1700" dirty="0"/>
        </a:p>
      </dgm:t>
    </dgm:pt>
    <dgm:pt modelId="{89F131DF-14F9-4995-9A66-830BAA03759A}" type="parTrans" cxnId="{B72B4967-2EE7-4A37-BAF5-85D17E83D5AD}">
      <dgm:prSet/>
      <dgm:spPr/>
      <dgm:t>
        <a:bodyPr/>
        <a:lstStyle/>
        <a:p>
          <a:endParaRPr lang="fr-CA" sz="1700"/>
        </a:p>
      </dgm:t>
    </dgm:pt>
    <dgm:pt modelId="{38336C8E-2B82-4B9B-9FF9-B1BDCAFF7CFB}" type="sibTrans" cxnId="{B72B4967-2EE7-4A37-BAF5-85D17E83D5AD}">
      <dgm:prSet/>
      <dgm:spPr/>
      <dgm:t>
        <a:bodyPr/>
        <a:lstStyle/>
        <a:p>
          <a:endParaRPr lang="fr-CA" sz="1700"/>
        </a:p>
      </dgm:t>
    </dgm:pt>
    <dgm:pt modelId="{7AB7284A-6792-4BAA-8302-AB78D4C1D030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CA" sz="1700" baseline="0" dirty="0" smtClean="0"/>
            <a:t>Institution mathématique</a:t>
          </a:r>
          <a:endParaRPr lang="fr-CA" sz="1700" baseline="0" dirty="0"/>
        </a:p>
      </dgm:t>
    </dgm:pt>
    <dgm:pt modelId="{3A06C88A-C97F-4CF8-9333-63CCA5054AC8}" type="parTrans" cxnId="{186B486B-835D-452D-A230-79BD90CF55BC}">
      <dgm:prSet custT="1"/>
      <dgm:spPr/>
      <dgm:t>
        <a:bodyPr/>
        <a:lstStyle/>
        <a:p>
          <a:endParaRPr lang="fr-CA" sz="1700"/>
        </a:p>
      </dgm:t>
    </dgm:pt>
    <dgm:pt modelId="{EAE5C84B-A228-46FC-8C03-128B9C2B6193}" type="sibTrans" cxnId="{186B486B-835D-452D-A230-79BD90CF55BC}">
      <dgm:prSet/>
      <dgm:spPr/>
      <dgm:t>
        <a:bodyPr/>
        <a:lstStyle/>
        <a:p>
          <a:endParaRPr lang="fr-CA" sz="1700"/>
        </a:p>
      </dgm:t>
    </dgm:pt>
    <dgm:pt modelId="{57A0CCD2-B94E-428D-9B3D-28CD871F76AC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CA" sz="1700" baseline="0" dirty="0" smtClean="0"/>
            <a:t>Institution didactique</a:t>
          </a:r>
          <a:endParaRPr lang="fr-CA" sz="1700" dirty="0"/>
        </a:p>
      </dgm:t>
    </dgm:pt>
    <dgm:pt modelId="{4E3597F4-B988-4986-A776-86F27C40C21A}" type="parTrans" cxnId="{8C15E7A4-A010-44A3-AD6C-F59BAD81CB31}">
      <dgm:prSet custT="1"/>
      <dgm:spPr/>
      <dgm:t>
        <a:bodyPr/>
        <a:lstStyle/>
        <a:p>
          <a:endParaRPr lang="fr-CA" sz="1700"/>
        </a:p>
      </dgm:t>
    </dgm:pt>
    <dgm:pt modelId="{930F73BA-3FCF-4FB9-90DD-6AFD9543720F}" type="sibTrans" cxnId="{8C15E7A4-A010-44A3-AD6C-F59BAD81CB31}">
      <dgm:prSet/>
      <dgm:spPr/>
      <dgm:t>
        <a:bodyPr/>
        <a:lstStyle/>
        <a:p>
          <a:endParaRPr lang="fr-CA" sz="1700"/>
        </a:p>
      </dgm:t>
    </dgm:pt>
    <dgm:pt modelId="{03FC9863-0460-4ADF-B1DB-7417DEFE63C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CA" sz="1700" dirty="0" smtClean="0"/>
            <a:t>Institution pédagogique</a:t>
          </a:r>
          <a:endParaRPr lang="fr-CA" sz="1700" dirty="0"/>
        </a:p>
      </dgm:t>
    </dgm:pt>
    <dgm:pt modelId="{CDD775FF-AD88-4DE5-AB3A-F58B797667EF}" type="parTrans" cxnId="{F3DF631B-50A5-4F4E-B49D-CEB2049748FF}">
      <dgm:prSet custT="1"/>
      <dgm:spPr/>
      <dgm:t>
        <a:bodyPr/>
        <a:lstStyle/>
        <a:p>
          <a:endParaRPr lang="fr-CA" sz="1700"/>
        </a:p>
      </dgm:t>
    </dgm:pt>
    <dgm:pt modelId="{8C624BF1-316A-471D-B0C3-67FE11E7EB08}" type="sibTrans" cxnId="{F3DF631B-50A5-4F4E-B49D-CEB2049748FF}">
      <dgm:prSet/>
      <dgm:spPr/>
      <dgm:t>
        <a:bodyPr/>
        <a:lstStyle/>
        <a:p>
          <a:endParaRPr lang="fr-CA" sz="1700"/>
        </a:p>
      </dgm:t>
    </dgm:pt>
    <dgm:pt modelId="{5478609F-1E46-4B4D-A523-91FAC06BFBC0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CA" sz="1700" dirty="0" smtClean="0"/>
            <a:t>Institution  de formation pratique</a:t>
          </a:r>
          <a:endParaRPr lang="fr-CA" sz="1700" dirty="0"/>
        </a:p>
      </dgm:t>
    </dgm:pt>
    <dgm:pt modelId="{8922C3AF-C168-432A-91B6-53DB2F3711C6}" type="parTrans" cxnId="{120B5669-1BBC-44D3-BBF2-C847C65C5B87}">
      <dgm:prSet custT="1"/>
      <dgm:spPr/>
      <dgm:t>
        <a:bodyPr/>
        <a:lstStyle/>
        <a:p>
          <a:endParaRPr lang="fr-CA" sz="1700"/>
        </a:p>
      </dgm:t>
    </dgm:pt>
    <dgm:pt modelId="{89E8031E-7E0D-44B1-8196-403CFC13D48B}" type="sibTrans" cxnId="{120B5669-1BBC-44D3-BBF2-C847C65C5B87}">
      <dgm:prSet/>
      <dgm:spPr/>
      <dgm:t>
        <a:bodyPr/>
        <a:lstStyle/>
        <a:p>
          <a:endParaRPr lang="fr-CA" sz="1700"/>
        </a:p>
      </dgm:t>
    </dgm:pt>
    <dgm:pt modelId="{6679FCEC-426D-43A5-8766-164D4DF31575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CA" sz="1700" dirty="0" smtClean="0"/>
            <a:t>Institution scolaire de la pratique d’enseignement</a:t>
          </a:r>
          <a:endParaRPr lang="fr-CA" sz="1700" dirty="0"/>
        </a:p>
      </dgm:t>
    </dgm:pt>
    <dgm:pt modelId="{42F943EB-2F8A-406C-B48C-9E87565512C3}" type="parTrans" cxnId="{04D4C090-F3EC-42D8-A261-C3E3AA8C5C5C}">
      <dgm:prSet custT="1"/>
      <dgm:spPr/>
      <dgm:t>
        <a:bodyPr/>
        <a:lstStyle/>
        <a:p>
          <a:endParaRPr lang="fr-CA" sz="1700"/>
        </a:p>
      </dgm:t>
    </dgm:pt>
    <dgm:pt modelId="{9DBDDD8B-7366-4CD2-9D71-5981E241CA39}" type="sibTrans" cxnId="{04D4C090-F3EC-42D8-A261-C3E3AA8C5C5C}">
      <dgm:prSet/>
      <dgm:spPr/>
      <dgm:t>
        <a:bodyPr/>
        <a:lstStyle/>
        <a:p>
          <a:endParaRPr lang="fr-CA" sz="1700"/>
        </a:p>
      </dgm:t>
    </dgm:pt>
    <dgm:pt modelId="{C57E72F0-6BCA-45AA-BADA-5E56837C8762}" type="pres">
      <dgm:prSet presAssocID="{9AD0E6BF-85C6-4905-82A1-9468B92302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8110061-300C-4702-9AA3-1E8DF6431205}" type="pres">
      <dgm:prSet presAssocID="{2CFEA304-EC11-475D-A5C0-BF86CFF0CE58}" presName="centerShape" presStyleLbl="node0" presStyleIdx="0" presStyleCnt="1" custScaleX="143969" custLinFactNeighborX="823" custLinFactNeighborY="1213"/>
      <dgm:spPr/>
      <dgm:t>
        <a:bodyPr/>
        <a:lstStyle/>
        <a:p>
          <a:endParaRPr lang="fr-CA"/>
        </a:p>
      </dgm:t>
    </dgm:pt>
    <dgm:pt modelId="{5C9E6E65-200D-46EC-9E25-EE88888F0799}" type="pres">
      <dgm:prSet presAssocID="{3A06C88A-C97F-4CF8-9333-63CCA5054AC8}" presName="parTrans" presStyleLbl="sibTrans2D1" presStyleIdx="0" presStyleCnt="5"/>
      <dgm:spPr/>
      <dgm:t>
        <a:bodyPr/>
        <a:lstStyle/>
        <a:p>
          <a:endParaRPr lang="fr-CA"/>
        </a:p>
      </dgm:t>
    </dgm:pt>
    <dgm:pt modelId="{50A46A6B-AAD0-4188-8CA2-4C3D7244B301}" type="pres">
      <dgm:prSet presAssocID="{3A06C88A-C97F-4CF8-9333-63CCA5054AC8}" presName="connectorText" presStyleLbl="sibTrans2D1" presStyleIdx="0" presStyleCnt="5"/>
      <dgm:spPr/>
      <dgm:t>
        <a:bodyPr/>
        <a:lstStyle/>
        <a:p>
          <a:endParaRPr lang="fr-CA"/>
        </a:p>
      </dgm:t>
    </dgm:pt>
    <dgm:pt modelId="{B7EEB379-0F3F-43DE-B7BA-FC9ECB5DFE63}" type="pres">
      <dgm:prSet presAssocID="{7AB7284A-6792-4BAA-8302-AB78D4C1D030}" presName="node" presStyleLbl="node1" presStyleIdx="0" presStyleCnt="5" custScaleX="268625" custRadScaleRad="94024" custRadScaleInc="-243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E82DA44-3D40-4DFA-B872-072CEEFBDC86}" type="pres">
      <dgm:prSet presAssocID="{4E3597F4-B988-4986-A776-86F27C40C21A}" presName="parTrans" presStyleLbl="sibTrans2D1" presStyleIdx="1" presStyleCnt="5"/>
      <dgm:spPr/>
      <dgm:t>
        <a:bodyPr/>
        <a:lstStyle/>
        <a:p>
          <a:endParaRPr lang="fr-CA"/>
        </a:p>
      </dgm:t>
    </dgm:pt>
    <dgm:pt modelId="{E9F1DF72-23B0-4E70-8A0B-F227C08D0762}" type="pres">
      <dgm:prSet presAssocID="{4E3597F4-B988-4986-A776-86F27C40C21A}" presName="connectorText" presStyleLbl="sibTrans2D1" presStyleIdx="1" presStyleCnt="5"/>
      <dgm:spPr/>
      <dgm:t>
        <a:bodyPr/>
        <a:lstStyle/>
        <a:p>
          <a:endParaRPr lang="fr-CA"/>
        </a:p>
      </dgm:t>
    </dgm:pt>
    <dgm:pt modelId="{016FBE0B-E583-4C66-91E3-CE96B99CF9C3}" type="pres">
      <dgm:prSet presAssocID="{57A0CCD2-B94E-428D-9B3D-28CD871F76AC}" presName="node" presStyleLbl="node1" presStyleIdx="1" presStyleCnt="5" custScaleX="212804" custRadScaleRad="155419" custRadScaleInc="3548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82C0597-A2CA-4823-9C1B-367E91A475EC}" type="pres">
      <dgm:prSet presAssocID="{CDD775FF-AD88-4DE5-AB3A-F58B797667EF}" presName="parTrans" presStyleLbl="sibTrans2D1" presStyleIdx="2" presStyleCnt="5"/>
      <dgm:spPr/>
      <dgm:t>
        <a:bodyPr/>
        <a:lstStyle/>
        <a:p>
          <a:endParaRPr lang="fr-CA"/>
        </a:p>
      </dgm:t>
    </dgm:pt>
    <dgm:pt modelId="{114C7E5E-2D99-44E8-AF88-6C48E5B0D53C}" type="pres">
      <dgm:prSet presAssocID="{CDD775FF-AD88-4DE5-AB3A-F58B797667EF}" presName="connectorText" presStyleLbl="sibTrans2D1" presStyleIdx="2" presStyleCnt="5"/>
      <dgm:spPr/>
      <dgm:t>
        <a:bodyPr/>
        <a:lstStyle/>
        <a:p>
          <a:endParaRPr lang="fr-CA"/>
        </a:p>
      </dgm:t>
    </dgm:pt>
    <dgm:pt modelId="{44FC728D-F069-4398-965A-0FA86CF7B6BA}" type="pres">
      <dgm:prSet presAssocID="{03FC9863-0460-4ADF-B1DB-7417DEFE63CE}" presName="node" presStyleLbl="node1" presStyleIdx="2" presStyleCnt="5" custScaleX="305644" custRadScaleRad="148322" custRadScaleInc="-5780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DA9970A-CD8F-4C27-9EF6-D541B76618F8}" type="pres">
      <dgm:prSet presAssocID="{8922C3AF-C168-432A-91B6-53DB2F3711C6}" presName="parTrans" presStyleLbl="sibTrans2D1" presStyleIdx="3" presStyleCnt="5"/>
      <dgm:spPr/>
      <dgm:t>
        <a:bodyPr/>
        <a:lstStyle/>
        <a:p>
          <a:endParaRPr lang="fr-CA"/>
        </a:p>
      </dgm:t>
    </dgm:pt>
    <dgm:pt modelId="{43D3A8C0-F959-423A-BC16-32BF520BB4B6}" type="pres">
      <dgm:prSet presAssocID="{8922C3AF-C168-432A-91B6-53DB2F3711C6}" presName="connectorText" presStyleLbl="sibTrans2D1" presStyleIdx="3" presStyleCnt="5"/>
      <dgm:spPr/>
      <dgm:t>
        <a:bodyPr/>
        <a:lstStyle/>
        <a:p>
          <a:endParaRPr lang="fr-CA"/>
        </a:p>
      </dgm:t>
    </dgm:pt>
    <dgm:pt modelId="{EFDD534A-B301-4687-9567-B2CF46E0033B}" type="pres">
      <dgm:prSet presAssocID="{5478609F-1E46-4B4D-A523-91FAC06BFBC0}" presName="node" presStyleLbl="node1" presStyleIdx="3" presStyleCnt="5" custScaleX="237932" custRadScaleRad="143741" custRadScaleInc="4882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FB38B4E-054B-4E6E-A9A4-194E56813DD3}" type="pres">
      <dgm:prSet presAssocID="{42F943EB-2F8A-406C-B48C-9E87565512C3}" presName="parTrans" presStyleLbl="sibTrans2D1" presStyleIdx="4" presStyleCnt="5"/>
      <dgm:spPr/>
      <dgm:t>
        <a:bodyPr/>
        <a:lstStyle/>
        <a:p>
          <a:endParaRPr lang="fr-CA"/>
        </a:p>
      </dgm:t>
    </dgm:pt>
    <dgm:pt modelId="{4D9F2D28-375B-4415-B44F-229EA90159E9}" type="pres">
      <dgm:prSet presAssocID="{42F943EB-2F8A-406C-B48C-9E87565512C3}" presName="connectorText" presStyleLbl="sibTrans2D1" presStyleIdx="4" presStyleCnt="5"/>
      <dgm:spPr/>
      <dgm:t>
        <a:bodyPr/>
        <a:lstStyle/>
        <a:p>
          <a:endParaRPr lang="fr-CA"/>
        </a:p>
      </dgm:t>
    </dgm:pt>
    <dgm:pt modelId="{E03FABAD-6C92-4D01-B940-39AC9CEAEC6D}" type="pres">
      <dgm:prSet presAssocID="{6679FCEC-426D-43A5-8766-164D4DF31575}" presName="node" presStyleLbl="node1" presStyleIdx="4" presStyleCnt="5" custScaleX="213163" custRadScaleRad="164434" custRadScaleInc="-4432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C63ABC8-5DC9-4B9B-8CF6-1BF286A60BBD}" type="presOf" srcId="{3A06C88A-C97F-4CF8-9333-63CCA5054AC8}" destId="{50A46A6B-AAD0-4188-8CA2-4C3D7244B301}" srcOrd="1" destOrd="0" presId="urn:microsoft.com/office/officeart/2005/8/layout/radial5"/>
    <dgm:cxn modelId="{CF09BEEE-AB72-406A-9A4A-941D53AF6765}" type="presOf" srcId="{4E3597F4-B988-4986-A776-86F27C40C21A}" destId="{E9F1DF72-23B0-4E70-8A0B-F227C08D0762}" srcOrd="1" destOrd="0" presId="urn:microsoft.com/office/officeart/2005/8/layout/radial5"/>
    <dgm:cxn modelId="{B143A5EB-7424-4AE6-8CF7-EB4F72AB1712}" type="presOf" srcId="{2CFEA304-EC11-475D-A5C0-BF86CFF0CE58}" destId="{98110061-300C-4702-9AA3-1E8DF6431205}" srcOrd="0" destOrd="0" presId="urn:microsoft.com/office/officeart/2005/8/layout/radial5"/>
    <dgm:cxn modelId="{D13AAC9A-6F70-47D6-A55D-3D0F3436A18A}" type="presOf" srcId="{3A06C88A-C97F-4CF8-9333-63CCA5054AC8}" destId="{5C9E6E65-200D-46EC-9E25-EE88888F0799}" srcOrd="0" destOrd="0" presId="urn:microsoft.com/office/officeart/2005/8/layout/radial5"/>
    <dgm:cxn modelId="{120B5669-1BBC-44D3-BBF2-C847C65C5B87}" srcId="{2CFEA304-EC11-475D-A5C0-BF86CFF0CE58}" destId="{5478609F-1E46-4B4D-A523-91FAC06BFBC0}" srcOrd="3" destOrd="0" parTransId="{8922C3AF-C168-432A-91B6-53DB2F3711C6}" sibTransId="{89E8031E-7E0D-44B1-8196-403CFC13D48B}"/>
    <dgm:cxn modelId="{0CD901B7-E8D1-4E24-9BB9-E3E79EAD71CD}" type="presOf" srcId="{CDD775FF-AD88-4DE5-AB3A-F58B797667EF}" destId="{682C0597-A2CA-4823-9C1B-367E91A475EC}" srcOrd="0" destOrd="0" presId="urn:microsoft.com/office/officeart/2005/8/layout/radial5"/>
    <dgm:cxn modelId="{04D4C090-F3EC-42D8-A261-C3E3AA8C5C5C}" srcId="{2CFEA304-EC11-475D-A5C0-BF86CFF0CE58}" destId="{6679FCEC-426D-43A5-8766-164D4DF31575}" srcOrd="4" destOrd="0" parTransId="{42F943EB-2F8A-406C-B48C-9E87565512C3}" sibTransId="{9DBDDD8B-7366-4CD2-9D71-5981E241CA39}"/>
    <dgm:cxn modelId="{279BC53E-8402-4E0C-8CC9-1ED3E429418D}" type="presOf" srcId="{8922C3AF-C168-432A-91B6-53DB2F3711C6}" destId="{43D3A8C0-F959-423A-BC16-32BF520BB4B6}" srcOrd="1" destOrd="0" presId="urn:microsoft.com/office/officeart/2005/8/layout/radial5"/>
    <dgm:cxn modelId="{37574D07-7F46-461C-89CB-A10B6C678D65}" type="presOf" srcId="{4E3597F4-B988-4986-A776-86F27C40C21A}" destId="{8E82DA44-3D40-4DFA-B872-072CEEFBDC86}" srcOrd="0" destOrd="0" presId="urn:microsoft.com/office/officeart/2005/8/layout/radial5"/>
    <dgm:cxn modelId="{9C9BACDA-5DF7-43E6-B0D9-8FC1C9AB40B5}" type="presOf" srcId="{6679FCEC-426D-43A5-8766-164D4DF31575}" destId="{E03FABAD-6C92-4D01-B940-39AC9CEAEC6D}" srcOrd="0" destOrd="0" presId="urn:microsoft.com/office/officeart/2005/8/layout/radial5"/>
    <dgm:cxn modelId="{9B5081A8-86E2-4AFB-9207-9326088E7F9F}" type="presOf" srcId="{8922C3AF-C168-432A-91B6-53DB2F3711C6}" destId="{EDA9970A-CD8F-4C27-9EF6-D541B76618F8}" srcOrd="0" destOrd="0" presId="urn:microsoft.com/office/officeart/2005/8/layout/radial5"/>
    <dgm:cxn modelId="{E7B5DEAB-F25C-4126-B378-34133F215001}" type="presOf" srcId="{03FC9863-0460-4ADF-B1DB-7417DEFE63CE}" destId="{44FC728D-F069-4398-965A-0FA86CF7B6BA}" srcOrd="0" destOrd="0" presId="urn:microsoft.com/office/officeart/2005/8/layout/radial5"/>
    <dgm:cxn modelId="{F3DF631B-50A5-4F4E-B49D-CEB2049748FF}" srcId="{2CFEA304-EC11-475D-A5C0-BF86CFF0CE58}" destId="{03FC9863-0460-4ADF-B1DB-7417DEFE63CE}" srcOrd="2" destOrd="0" parTransId="{CDD775FF-AD88-4DE5-AB3A-F58B797667EF}" sibTransId="{8C624BF1-316A-471D-B0C3-67FE11E7EB08}"/>
    <dgm:cxn modelId="{CC133331-3F80-47B2-ADFD-BA04F506E5A3}" type="presOf" srcId="{7AB7284A-6792-4BAA-8302-AB78D4C1D030}" destId="{B7EEB379-0F3F-43DE-B7BA-FC9ECB5DFE63}" srcOrd="0" destOrd="0" presId="urn:microsoft.com/office/officeart/2005/8/layout/radial5"/>
    <dgm:cxn modelId="{186B486B-835D-452D-A230-79BD90CF55BC}" srcId="{2CFEA304-EC11-475D-A5C0-BF86CFF0CE58}" destId="{7AB7284A-6792-4BAA-8302-AB78D4C1D030}" srcOrd="0" destOrd="0" parTransId="{3A06C88A-C97F-4CF8-9333-63CCA5054AC8}" sibTransId="{EAE5C84B-A228-46FC-8C03-128B9C2B6193}"/>
    <dgm:cxn modelId="{027805DB-229C-4C9E-BD79-1DE21ABF69D1}" type="presOf" srcId="{42F943EB-2F8A-406C-B48C-9E87565512C3}" destId="{EFB38B4E-054B-4E6E-A9A4-194E56813DD3}" srcOrd="0" destOrd="0" presId="urn:microsoft.com/office/officeart/2005/8/layout/radial5"/>
    <dgm:cxn modelId="{33E0B92C-7666-4F73-8C55-69A64EC3B33D}" type="presOf" srcId="{CDD775FF-AD88-4DE5-AB3A-F58B797667EF}" destId="{114C7E5E-2D99-44E8-AF88-6C48E5B0D53C}" srcOrd="1" destOrd="0" presId="urn:microsoft.com/office/officeart/2005/8/layout/radial5"/>
    <dgm:cxn modelId="{3D630DC3-A5FA-4EAF-AEF4-05E8473568F3}" type="presOf" srcId="{9AD0E6BF-85C6-4905-82A1-9468B92302B8}" destId="{C57E72F0-6BCA-45AA-BADA-5E56837C8762}" srcOrd="0" destOrd="0" presId="urn:microsoft.com/office/officeart/2005/8/layout/radial5"/>
    <dgm:cxn modelId="{B5CB495A-A011-4139-8739-7A715D36BFE4}" type="presOf" srcId="{42F943EB-2F8A-406C-B48C-9E87565512C3}" destId="{4D9F2D28-375B-4415-B44F-229EA90159E9}" srcOrd="1" destOrd="0" presId="urn:microsoft.com/office/officeart/2005/8/layout/radial5"/>
    <dgm:cxn modelId="{E6A5CBA4-A3FD-4759-A0C8-45C1095C5E0A}" type="presOf" srcId="{5478609F-1E46-4B4D-A523-91FAC06BFBC0}" destId="{EFDD534A-B301-4687-9567-B2CF46E0033B}" srcOrd="0" destOrd="0" presId="urn:microsoft.com/office/officeart/2005/8/layout/radial5"/>
    <dgm:cxn modelId="{6B155626-A40A-4299-ACF1-75B7C1418972}" type="presOf" srcId="{57A0CCD2-B94E-428D-9B3D-28CD871F76AC}" destId="{016FBE0B-E583-4C66-91E3-CE96B99CF9C3}" srcOrd="0" destOrd="0" presId="urn:microsoft.com/office/officeart/2005/8/layout/radial5"/>
    <dgm:cxn modelId="{B72B4967-2EE7-4A37-BAF5-85D17E83D5AD}" srcId="{9AD0E6BF-85C6-4905-82A1-9468B92302B8}" destId="{2CFEA304-EC11-475D-A5C0-BF86CFF0CE58}" srcOrd="0" destOrd="0" parTransId="{89F131DF-14F9-4995-9A66-830BAA03759A}" sibTransId="{38336C8E-2B82-4B9B-9FF9-B1BDCAFF7CFB}"/>
    <dgm:cxn modelId="{8C15E7A4-A010-44A3-AD6C-F59BAD81CB31}" srcId="{2CFEA304-EC11-475D-A5C0-BF86CFF0CE58}" destId="{57A0CCD2-B94E-428D-9B3D-28CD871F76AC}" srcOrd="1" destOrd="0" parTransId="{4E3597F4-B988-4986-A776-86F27C40C21A}" sibTransId="{930F73BA-3FCF-4FB9-90DD-6AFD9543720F}"/>
    <dgm:cxn modelId="{98087146-7426-45CF-B8C9-DE9F6FA6C874}" type="presParOf" srcId="{C57E72F0-6BCA-45AA-BADA-5E56837C8762}" destId="{98110061-300C-4702-9AA3-1E8DF6431205}" srcOrd="0" destOrd="0" presId="urn:microsoft.com/office/officeart/2005/8/layout/radial5"/>
    <dgm:cxn modelId="{69990472-594E-4ABE-A721-314E4C015BB9}" type="presParOf" srcId="{C57E72F0-6BCA-45AA-BADA-5E56837C8762}" destId="{5C9E6E65-200D-46EC-9E25-EE88888F0799}" srcOrd="1" destOrd="0" presId="urn:microsoft.com/office/officeart/2005/8/layout/radial5"/>
    <dgm:cxn modelId="{52BADAF9-4CD9-4B1C-9437-7A37F62C43FC}" type="presParOf" srcId="{5C9E6E65-200D-46EC-9E25-EE88888F0799}" destId="{50A46A6B-AAD0-4188-8CA2-4C3D7244B301}" srcOrd="0" destOrd="0" presId="urn:microsoft.com/office/officeart/2005/8/layout/radial5"/>
    <dgm:cxn modelId="{F303061F-EBAF-4D67-92B5-56AB71C3BE35}" type="presParOf" srcId="{C57E72F0-6BCA-45AA-BADA-5E56837C8762}" destId="{B7EEB379-0F3F-43DE-B7BA-FC9ECB5DFE63}" srcOrd="2" destOrd="0" presId="urn:microsoft.com/office/officeart/2005/8/layout/radial5"/>
    <dgm:cxn modelId="{2F2E823E-135F-45C2-B19E-41416879D435}" type="presParOf" srcId="{C57E72F0-6BCA-45AA-BADA-5E56837C8762}" destId="{8E82DA44-3D40-4DFA-B872-072CEEFBDC86}" srcOrd="3" destOrd="0" presId="urn:microsoft.com/office/officeart/2005/8/layout/radial5"/>
    <dgm:cxn modelId="{D639B8BC-D72D-4E66-A746-46ABF881C50F}" type="presParOf" srcId="{8E82DA44-3D40-4DFA-B872-072CEEFBDC86}" destId="{E9F1DF72-23B0-4E70-8A0B-F227C08D0762}" srcOrd="0" destOrd="0" presId="urn:microsoft.com/office/officeart/2005/8/layout/radial5"/>
    <dgm:cxn modelId="{41350CD9-4094-4750-A554-3F8ABEC673BB}" type="presParOf" srcId="{C57E72F0-6BCA-45AA-BADA-5E56837C8762}" destId="{016FBE0B-E583-4C66-91E3-CE96B99CF9C3}" srcOrd="4" destOrd="0" presId="urn:microsoft.com/office/officeart/2005/8/layout/radial5"/>
    <dgm:cxn modelId="{FFA47AB6-696C-49B2-A4D4-64930C80317A}" type="presParOf" srcId="{C57E72F0-6BCA-45AA-BADA-5E56837C8762}" destId="{682C0597-A2CA-4823-9C1B-367E91A475EC}" srcOrd="5" destOrd="0" presId="urn:microsoft.com/office/officeart/2005/8/layout/radial5"/>
    <dgm:cxn modelId="{012E2B3D-6347-447D-BEDF-F9E79473641C}" type="presParOf" srcId="{682C0597-A2CA-4823-9C1B-367E91A475EC}" destId="{114C7E5E-2D99-44E8-AF88-6C48E5B0D53C}" srcOrd="0" destOrd="0" presId="urn:microsoft.com/office/officeart/2005/8/layout/radial5"/>
    <dgm:cxn modelId="{09958F62-D818-4F89-AA07-478D36D635CC}" type="presParOf" srcId="{C57E72F0-6BCA-45AA-BADA-5E56837C8762}" destId="{44FC728D-F069-4398-965A-0FA86CF7B6BA}" srcOrd="6" destOrd="0" presId="urn:microsoft.com/office/officeart/2005/8/layout/radial5"/>
    <dgm:cxn modelId="{5DDBF753-E990-4597-85FE-BA07EEE71231}" type="presParOf" srcId="{C57E72F0-6BCA-45AA-BADA-5E56837C8762}" destId="{EDA9970A-CD8F-4C27-9EF6-D541B76618F8}" srcOrd="7" destOrd="0" presId="urn:microsoft.com/office/officeart/2005/8/layout/radial5"/>
    <dgm:cxn modelId="{EE20466C-B55E-478F-A9AE-750BC7EEABBF}" type="presParOf" srcId="{EDA9970A-CD8F-4C27-9EF6-D541B76618F8}" destId="{43D3A8C0-F959-423A-BC16-32BF520BB4B6}" srcOrd="0" destOrd="0" presId="urn:microsoft.com/office/officeart/2005/8/layout/radial5"/>
    <dgm:cxn modelId="{9E3AE62F-64C0-4D1E-8971-66D00E972BE6}" type="presParOf" srcId="{C57E72F0-6BCA-45AA-BADA-5E56837C8762}" destId="{EFDD534A-B301-4687-9567-B2CF46E0033B}" srcOrd="8" destOrd="0" presId="urn:microsoft.com/office/officeart/2005/8/layout/radial5"/>
    <dgm:cxn modelId="{F87FDC95-19DA-4EE3-86CA-1AB529FDD064}" type="presParOf" srcId="{C57E72F0-6BCA-45AA-BADA-5E56837C8762}" destId="{EFB38B4E-054B-4E6E-A9A4-194E56813DD3}" srcOrd="9" destOrd="0" presId="urn:microsoft.com/office/officeart/2005/8/layout/radial5"/>
    <dgm:cxn modelId="{4C831A2A-5734-4CB3-AE78-3BBF17AEFE15}" type="presParOf" srcId="{EFB38B4E-054B-4E6E-A9A4-194E56813DD3}" destId="{4D9F2D28-375B-4415-B44F-229EA90159E9}" srcOrd="0" destOrd="0" presId="urn:microsoft.com/office/officeart/2005/8/layout/radial5"/>
    <dgm:cxn modelId="{FA48CB3C-5CCD-4C3F-BFB0-BDD6604212A9}" type="presParOf" srcId="{C57E72F0-6BCA-45AA-BADA-5E56837C8762}" destId="{E03FABAD-6C92-4D01-B940-39AC9CEAEC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214D5-3525-4190-937B-EE5AA6158225}">
      <dsp:nvSpPr>
        <dsp:cNvPr id="0" name=""/>
        <dsp:cNvSpPr/>
      </dsp:nvSpPr>
      <dsp:spPr>
        <a:xfrm>
          <a:off x="408823" y="1025"/>
          <a:ext cx="1565536" cy="939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Math</a:t>
          </a:r>
          <a:endParaRPr lang="fr-CA" sz="1800" kern="1200" dirty="0"/>
        </a:p>
      </dsp:txBody>
      <dsp:txXfrm>
        <a:off x="408823" y="1025"/>
        <a:ext cx="1565536" cy="939322"/>
      </dsp:txXfrm>
    </dsp:sp>
    <dsp:sp modelId="{BD1FB88E-3F40-42A1-B59A-7889A68B1F54}">
      <dsp:nvSpPr>
        <dsp:cNvPr id="0" name=""/>
        <dsp:cNvSpPr/>
      </dsp:nvSpPr>
      <dsp:spPr>
        <a:xfrm>
          <a:off x="2130914" y="1025"/>
          <a:ext cx="1565536" cy="939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didactique</a:t>
          </a:r>
          <a:endParaRPr lang="fr-CA" sz="1800" kern="1200" dirty="0"/>
        </a:p>
      </dsp:txBody>
      <dsp:txXfrm>
        <a:off x="2130914" y="1025"/>
        <a:ext cx="1565536" cy="939322"/>
      </dsp:txXfrm>
    </dsp:sp>
    <dsp:sp modelId="{90649C32-56DB-4A44-9C3D-4B467F953F2D}">
      <dsp:nvSpPr>
        <dsp:cNvPr id="0" name=""/>
        <dsp:cNvSpPr/>
      </dsp:nvSpPr>
      <dsp:spPr>
        <a:xfrm>
          <a:off x="408823" y="1096900"/>
          <a:ext cx="1565536" cy="939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Pédagogie </a:t>
          </a:r>
          <a:endParaRPr lang="fr-CA" sz="1800" kern="1200" dirty="0"/>
        </a:p>
      </dsp:txBody>
      <dsp:txXfrm>
        <a:off x="408823" y="1096900"/>
        <a:ext cx="1565536" cy="939322"/>
      </dsp:txXfrm>
    </dsp:sp>
    <dsp:sp modelId="{57857FCC-245A-48A4-890D-BD95B9676BED}">
      <dsp:nvSpPr>
        <dsp:cNvPr id="0" name=""/>
        <dsp:cNvSpPr/>
      </dsp:nvSpPr>
      <dsp:spPr>
        <a:xfrm>
          <a:off x="2130914" y="1139536"/>
          <a:ext cx="1565536" cy="939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Psychologie</a:t>
          </a:r>
          <a:endParaRPr lang="fr-CA" sz="1800" kern="1200" dirty="0"/>
        </a:p>
      </dsp:txBody>
      <dsp:txXfrm>
        <a:off x="2130914" y="1139536"/>
        <a:ext cx="1565536" cy="939322"/>
      </dsp:txXfrm>
    </dsp:sp>
    <dsp:sp modelId="{F388E83F-76E2-4378-9ECA-0C32D699F23B}">
      <dsp:nvSpPr>
        <dsp:cNvPr id="0" name=""/>
        <dsp:cNvSpPr/>
      </dsp:nvSpPr>
      <dsp:spPr>
        <a:xfrm>
          <a:off x="1269869" y="2192776"/>
          <a:ext cx="1565536" cy="939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pratique</a:t>
          </a:r>
          <a:endParaRPr lang="fr-CA" sz="1800" kern="1200" dirty="0"/>
        </a:p>
      </dsp:txBody>
      <dsp:txXfrm>
        <a:off x="1269869" y="2192776"/>
        <a:ext cx="1565536" cy="939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2AFA-4EA6-46C7-ADBF-9F69316CE48C}">
      <dsp:nvSpPr>
        <dsp:cNvPr id="0" name=""/>
        <dsp:cNvSpPr/>
      </dsp:nvSpPr>
      <dsp:spPr>
        <a:xfrm>
          <a:off x="1438627" y="285352"/>
          <a:ext cx="1740783" cy="87039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700" kern="1200" dirty="0" err="1" smtClean="0"/>
            <a:t>EfMat</a:t>
          </a:r>
          <a:endParaRPr lang="fr-CA" sz="3700" kern="1200" dirty="0"/>
        </a:p>
      </dsp:txBody>
      <dsp:txXfrm>
        <a:off x="1464120" y="310845"/>
        <a:ext cx="1689797" cy="819405"/>
      </dsp:txXfrm>
    </dsp:sp>
    <dsp:sp modelId="{499EB015-1136-4ECE-AB4A-7384F9954B4F}">
      <dsp:nvSpPr>
        <dsp:cNvPr id="0" name=""/>
        <dsp:cNvSpPr/>
      </dsp:nvSpPr>
      <dsp:spPr>
        <a:xfrm rot="3600000">
          <a:off x="2574129" y="1813006"/>
          <a:ext cx="907123" cy="3046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>
        <a:off x="2665520" y="1873933"/>
        <a:ext cx="724341" cy="182783"/>
      </dsp:txXfrm>
    </dsp:sp>
    <dsp:sp modelId="{B5FDBCB5-2778-4C8A-A6E9-0818AA829C5B}">
      <dsp:nvSpPr>
        <dsp:cNvPr id="0" name=""/>
        <dsp:cNvSpPr/>
      </dsp:nvSpPr>
      <dsp:spPr>
        <a:xfrm>
          <a:off x="2875971" y="2774905"/>
          <a:ext cx="1740783" cy="87039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700" kern="1200" dirty="0" err="1" smtClean="0"/>
            <a:t>EfDid</a:t>
          </a:r>
          <a:endParaRPr lang="fr-CA" sz="3700" kern="1200" dirty="0"/>
        </a:p>
      </dsp:txBody>
      <dsp:txXfrm>
        <a:off x="2901464" y="2800398"/>
        <a:ext cx="1689797" cy="819405"/>
      </dsp:txXfrm>
    </dsp:sp>
    <dsp:sp modelId="{038BAF63-5BEF-4B92-9E65-BDD27733DDC3}">
      <dsp:nvSpPr>
        <dsp:cNvPr id="0" name=""/>
        <dsp:cNvSpPr/>
      </dsp:nvSpPr>
      <dsp:spPr>
        <a:xfrm rot="10800000">
          <a:off x="1855457" y="3057782"/>
          <a:ext cx="907123" cy="3046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 rot="10800000">
        <a:off x="1946848" y="3118709"/>
        <a:ext cx="724341" cy="182783"/>
      </dsp:txXfrm>
    </dsp:sp>
    <dsp:sp modelId="{CAFE3B67-F8E6-497E-BBED-BFAC8A594173}">
      <dsp:nvSpPr>
        <dsp:cNvPr id="0" name=""/>
        <dsp:cNvSpPr/>
      </dsp:nvSpPr>
      <dsp:spPr>
        <a:xfrm>
          <a:off x="1283" y="2774905"/>
          <a:ext cx="1740783" cy="87039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700" kern="1200" dirty="0" err="1" smtClean="0"/>
            <a:t>EfEns</a:t>
          </a:r>
          <a:endParaRPr lang="fr-CA" sz="3700" kern="1200" dirty="0"/>
        </a:p>
      </dsp:txBody>
      <dsp:txXfrm>
        <a:off x="26776" y="2800398"/>
        <a:ext cx="1689797" cy="819405"/>
      </dsp:txXfrm>
    </dsp:sp>
    <dsp:sp modelId="{7DD8DCA0-9CAE-48E7-AA62-1F40105FCE61}">
      <dsp:nvSpPr>
        <dsp:cNvPr id="0" name=""/>
        <dsp:cNvSpPr/>
      </dsp:nvSpPr>
      <dsp:spPr>
        <a:xfrm rot="18000000">
          <a:off x="1136785" y="1813006"/>
          <a:ext cx="907123" cy="3046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>
        <a:off x="1228176" y="1873933"/>
        <a:ext cx="724341" cy="18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41864-C620-49AE-B9A8-EFB9142D6BC9}">
      <dsp:nvSpPr>
        <dsp:cNvPr id="0" name=""/>
        <dsp:cNvSpPr/>
      </dsp:nvSpPr>
      <dsp:spPr>
        <a:xfrm>
          <a:off x="1884759" y="1225153"/>
          <a:ext cx="1497409" cy="14974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 smtClean="0"/>
            <a:t>pratique</a:t>
          </a:r>
          <a:endParaRPr lang="fr-CA" sz="900" kern="1200" dirty="0"/>
        </a:p>
      </dsp:txBody>
      <dsp:txXfrm>
        <a:off x="2185805" y="1575914"/>
        <a:ext cx="895317" cy="769699"/>
      </dsp:txXfrm>
    </dsp:sp>
    <dsp:sp modelId="{56D914AA-E020-4970-89FD-6A1E59A47C97}">
      <dsp:nvSpPr>
        <dsp:cNvPr id="0" name=""/>
        <dsp:cNvSpPr/>
      </dsp:nvSpPr>
      <dsp:spPr>
        <a:xfrm>
          <a:off x="1025899" y="933000"/>
          <a:ext cx="1089025" cy="10890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 smtClean="0"/>
            <a:t>didactique</a:t>
          </a:r>
          <a:endParaRPr lang="fr-CA" sz="900" kern="1200" dirty="0"/>
        </a:p>
      </dsp:txBody>
      <dsp:txXfrm>
        <a:off x="1300064" y="1208822"/>
        <a:ext cx="540695" cy="537381"/>
      </dsp:txXfrm>
    </dsp:sp>
    <dsp:sp modelId="{53C845D2-15B1-451B-A880-281BE06946B4}">
      <dsp:nvSpPr>
        <dsp:cNvPr id="0" name=""/>
        <dsp:cNvSpPr/>
      </dsp:nvSpPr>
      <dsp:spPr>
        <a:xfrm rot="20700000">
          <a:off x="1685291" y="255827"/>
          <a:ext cx="1067022" cy="10670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 smtClean="0"/>
            <a:t>Pédagogie</a:t>
          </a:r>
          <a:endParaRPr lang="fr-CA" sz="900" kern="1200" dirty="0"/>
        </a:p>
      </dsp:txBody>
      <dsp:txXfrm rot="-20700000">
        <a:off x="1919320" y="489856"/>
        <a:ext cx="598963" cy="598963"/>
      </dsp:txXfrm>
    </dsp:sp>
    <dsp:sp modelId="{5B2E1C1B-A37B-464A-A696-D7452DF527B8}">
      <dsp:nvSpPr>
        <dsp:cNvPr id="0" name=""/>
        <dsp:cNvSpPr/>
      </dsp:nvSpPr>
      <dsp:spPr>
        <a:xfrm rot="2050273">
          <a:off x="2231330" y="791392"/>
          <a:ext cx="1916684" cy="1916684"/>
        </a:xfrm>
        <a:prstGeom prst="circularArrow">
          <a:avLst>
            <a:gd name="adj1" fmla="val 4688"/>
            <a:gd name="adj2" fmla="val 299029"/>
            <a:gd name="adj3" fmla="val 2466200"/>
            <a:gd name="adj4" fmla="val 159734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C306F-259C-4C29-A9D7-7C71D9D94664}">
      <dsp:nvSpPr>
        <dsp:cNvPr id="0" name=""/>
        <dsp:cNvSpPr/>
      </dsp:nvSpPr>
      <dsp:spPr>
        <a:xfrm>
          <a:off x="820674" y="636576"/>
          <a:ext cx="1392590" cy="13925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E59E-828F-4A1C-AE67-03E3596F2F41}">
      <dsp:nvSpPr>
        <dsp:cNvPr id="0" name=""/>
        <dsp:cNvSpPr/>
      </dsp:nvSpPr>
      <dsp:spPr>
        <a:xfrm>
          <a:off x="1376691" y="-107498"/>
          <a:ext cx="1501493" cy="15014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A6B4C-421A-41F3-9C12-BAEDF2D1C548}">
      <dsp:nvSpPr>
        <dsp:cNvPr id="0" name=""/>
        <dsp:cNvSpPr/>
      </dsp:nvSpPr>
      <dsp:spPr>
        <a:xfrm>
          <a:off x="3338899" y="1994743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4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Aire</a:t>
          </a:r>
        </a:p>
      </dsp:txBody>
      <dsp:txXfrm>
        <a:off x="3563133" y="2218977"/>
        <a:ext cx="1082695" cy="1082695"/>
      </dsp:txXfrm>
    </dsp:sp>
    <dsp:sp modelId="{F538F0F1-4BCB-4D56-AE7C-DFCDA1D858A6}">
      <dsp:nvSpPr>
        <dsp:cNvPr id="0" name=""/>
        <dsp:cNvSpPr/>
      </dsp:nvSpPr>
      <dsp:spPr>
        <a:xfrm rot="16200000">
          <a:off x="3874356" y="1747832"/>
          <a:ext cx="46024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46024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092974" y="1753113"/>
        <a:ext cx="23012" cy="23012"/>
      </dsp:txXfrm>
    </dsp:sp>
    <dsp:sp modelId="{02551B27-557D-4463-B109-091B8F1EDBAC}">
      <dsp:nvSpPr>
        <dsp:cNvPr id="0" name=""/>
        <dsp:cNvSpPr/>
      </dsp:nvSpPr>
      <dsp:spPr>
        <a:xfrm>
          <a:off x="3338899" y="3331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enseignement</a:t>
          </a:r>
        </a:p>
      </dsp:txBody>
      <dsp:txXfrm>
        <a:off x="3563133" y="227565"/>
        <a:ext cx="1082695" cy="1082695"/>
      </dsp:txXfrm>
    </dsp:sp>
    <dsp:sp modelId="{7FF348E9-1842-44BD-8D23-0673E59930BA}">
      <dsp:nvSpPr>
        <dsp:cNvPr id="0" name=""/>
        <dsp:cNvSpPr/>
      </dsp:nvSpPr>
      <dsp:spPr>
        <a:xfrm rot="20520000">
          <a:off x="4821329" y="2435848"/>
          <a:ext cx="46024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46024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039947" y="2441129"/>
        <a:ext cx="23012" cy="23012"/>
      </dsp:txXfrm>
    </dsp:sp>
    <dsp:sp modelId="{17624821-9E7D-4DBC-8285-A9785EE4B6E9}">
      <dsp:nvSpPr>
        <dsp:cNvPr id="0" name=""/>
        <dsp:cNvSpPr/>
      </dsp:nvSpPr>
      <dsp:spPr>
        <a:xfrm>
          <a:off x="5232844" y="1379363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mathématique</a:t>
          </a:r>
        </a:p>
      </dsp:txBody>
      <dsp:txXfrm>
        <a:off x="5457078" y="1603597"/>
        <a:ext cx="1082695" cy="1082695"/>
      </dsp:txXfrm>
    </dsp:sp>
    <dsp:sp modelId="{D13817A4-FD44-48B2-8E64-AC4F029F1031}">
      <dsp:nvSpPr>
        <dsp:cNvPr id="0" name=""/>
        <dsp:cNvSpPr/>
      </dsp:nvSpPr>
      <dsp:spPr>
        <a:xfrm rot="3240000">
          <a:off x="4459618" y="3549081"/>
          <a:ext cx="46024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46024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678236" y="3554362"/>
        <a:ext cx="23012" cy="23012"/>
      </dsp:txXfrm>
    </dsp:sp>
    <dsp:sp modelId="{FAE43120-F839-40C6-A41D-77B465A630BC}">
      <dsp:nvSpPr>
        <dsp:cNvPr id="0" name=""/>
        <dsp:cNvSpPr/>
      </dsp:nvSpPr>
      <dsp:spPr>
        <a:xfrm>
          <a:off x="4509421" y="3605829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épistémologique</a:t>
          </a:r>
        </a:p>
      </dsp:txBody>
      <dsp:txXfrm>
        <a:off x="4733655" y="3830063"/>
        <a:ext cx="1082695" cy="1082695"/>
      </dsp:txXfrm>
    </dsp:sp>
    <dsp:sp modelId="{914565BF-C85B-4391-8357-838D27509555}">
      <dsp:nvSpPr>
        <dsp:cNvPr id="0" name=""/>
        <dsp:cNvSpPr/>
      </dsp:nvSpPr>
      <dsp:spPr>
        <a:xfrm rot="7560000">
          <a:off x="3289095" y="3549081"/>
          <a:ext cx="46024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46024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507713" y="3554362"/>
        <a:ext cx="23012" cy="23012"/>
      </dsp:txXfrm>
    </dsp:sp>
    <dsp:sp modelId="{F984139E-8E15-4C4B-8681-40D847CDCC3D}">
      <dsp:nvSpPr>
        <dsp:cNvPr id="0" name=""/>
        <dsp:cNvSpPr/>
      </dsp:nvSpPr>
      <dsp:spPr>
        <a:xfrm>
          <a:off x="2168376" y="3605829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du curriculum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92610" y="3830063"/>
        <a:ext cx="1082695" cy="1082695"/>
      </dsp:txXfrm>
    </dsp:sp>
    <dsp:sp modelId="{C0540142-2FEE-4514-B36E-43DE098C888D}">
      <dsp:nvSpPr>
        <dsp:cNvPr id="0" name=""/>
        <dsp:cNvSpPr/>
      </dsp:nvSpPr>
      <dsp:spPr>
        <a:xfrm rot="11880000">
          <a:off x="2927384" y="2435848"/>
          <a:ext cx="46024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46024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146002" y="2441129"/>
        <a:ext cx="23012" cy="23012"/>
      </dsp:txXfrm>
    </dsp:sp>
    <dsp:sp modelId="{0ED51CF1-BC49-438F-B728-52C28E540D77}">
      <dsp:nvSpPr>
        <dsp:cNvPr id="0" name=""/>
        <dsp:cNvSpPr/>
      </dsp:nvSpPr>
      <dsp:spPr>
        <a:xfrm>
          <a:off x="1444953" y="1379363"/>
          <a:ext cx="1531163" cy="15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Dimension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l’élève</a:t>
          </a:r>
        </a:p>
      </dsp:txBody>
      <dsp:txXfrm>
        <a:off x="1669187" y="1603597"/>
        <a:ext cx="1082695" cy="1082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E186C-241F-4BA2-8D49-C55411F87899}">
      <dsp:nvSpPr>
        <dsp:cNvPr id="0" name=""/>
        <dsp:cNvSpPr/>
      </dsp:nvSpPr>
      <dsp:spPr>
        <a:xfrm>
          <a:off x="2247210" y="1896372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500" b="1" i="0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Dimension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500" b="1" i="0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Math</a:t>
          </a:r>
        </a:p>
      </dsp:txBody>
      <dsp:txXfrm>
        <a:off x="2460367" y="2109529"/>
        <a:ext cx="1029215" cy="1029215"/>
      </dsp:txXfrm>
    </dsp:sp>
    <dsp:sp modelId="{DEA7ED58-7180-4EBE-B76F-B04372DF2E94}">
      <dsp:nvSpPr>
        <dsp:cNvPr id="0" name=""/>
        <dsp:cNvSpPr/>
      </dsp:nvSpPr>
      <dsp:spPr>
        <a:xfrm rot="16200000">
          <a:off x="2756401" y="1655782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2964046" y="1666870"/>
        <a:ext cx="21857" cy="21857"/>
      </dsp:txXfrm>
    </dsp:sp>
    <dsp:sp modelId="{C1E3ECB0-EA47-400F-A987-4DFAEBA531B8}">
      <dsp:nvSpPr>
        <dsp:cNvPr id="0" name=""/>
        <dsp:cNvSpPr/>
      </dsp:nvSpPr>
      <dsp:spPr>
        <a:xfrm>
          <a:off x="2247210" y="3696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reliés</a:t>
          </a:r>
        </a:p>
      </dsp:txBody>
      <dsp:txXfrm>
        <a:off x="2460367" y="216853"/>
        <a:ext cx="1029215" cy="1029215"/>
      </dsp:txXfrm>
    </dsp:sp>
    <dsp:sp modelId="{8A6B384F-1F17-4418-B315-0BB7F3143D04}">
      <dsp:nvSpPr>
        <dsp:cNvPr id="0" name=""/>
        <dsp:cNvSpPr/>
      </dsp:nvSpPr>
      <dsp:spPr>
        <a:xfrm rot="19800000">
          <a:off x="3575954" y="2128951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3783599" y="2140039"/>
        <a:ext cx="21857" cy="21857"/>
      </dsp:txXfrm>
    </dsp:sp>
    <dsp:sp modelId="{A0EC5326-E2E4-4A98-AB33-4D18A4590A73}">
      <dsp:nvSpPr>
        <dsp:cNvPr id="0" name=""/>
        <dsp:cNvSpPr/>
      </dsp:nvSpPr>
      <dsp:spPr>
        <a:xfrm>
          <a:off x="3886315" y="950034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Définitions</a:t>
          </a:r>
        </a:p>
      </dsp:txBody>
      <dsp:txXfrm>
        <a:off x="4099472" y="1163191"/>
        <a:ext cx="1029215" cy="1029215"/>
      </dsp:txXfrm>
    </dsp:sp>
    <dsp:sp modelId="{F072E5B2-0850-4F35-A3C9-2B6879424842}">
      <dsp:nvSpPr>
        <dsp:cNvPr id="0" name=""/>
        <dsp:cNvSpPr/>
      </dsp:nvSpPr>
      <dsp:spPr>
        <a:xfrm rot="1800000">
          <a:off x="3575954" y="3075289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3783599" y="3086377"/>
        <a:ext cx="21857" cy="21857"/>
      </dsp:txXfrm>
    </dsp:sp>
    <dsp:sp modelId="{B89B251D-3E0E-4733-8042-978BBD4C6B3B}">
      <dsp:nvSpPr>
        <dsp:cNvPr id="0" name=""/>
        <dsp:cNvSpPr/>
      </dsp:nvSpPr>
      <dsp:spPr>
        <a:xfrm>
          <a:off x="3886315" y="2842710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Significations</a:t>
          </a:r>
        </a:p>
      </dsp:txBody>
      <dsp:txXfrm>
        <a:off x="4099472" y="3055867"/>
        <a:ext cx="1029215" cy="1029215"/>
      </dsp:txXfrm>
    </dsp:sp>
    <dsp:sp modelId="{B0646434-1E1D-483B-9084-0C52B0542725}">
      <dsp:nvSpPr>
        <dsp:cNvPr id="0" name=""/>
        <dsp:cNvSpPr/>
      </dsp:nvSpPr>
      <dsp:spPr>
        <a:xfrm rot="5400000">
          <a:off x="2756401" y="3548459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2964046" y="3559546"/>
        <a:ext cx="21857" cy="21857"/>
      </dsp:txXfrm>
    </dsp:sp>
    <dsp:sp modelId="{69F9ADB3-FF52-493B-8874-DB3163B7FE0A}">
      <dsp:nvSpPr>
        <dsp:cNvPr id="0" name=""/>
        <dsp:cNvSpPr/>
      </dsp:nvSpPr>
      <dsp:spPr>
        <a:xfrm>
          <a:off x="2247210" y="3789048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2460367" y="4002205"/>
        <a:ext cx="1029215" cy="1029215"/>
      </dsp:txXfrm>
    </dsp:sp>
    <dsp:sp modelId="{13EDDDF7-94E8-40E0-9F05-4426D3E25433}">
      <dsp:nvSpPr>
        <dsp:cNvPr id="0" name=""/>
        <dsp:cNvSpPr/>
      </dsp:nvSpPr>
      <dsp:spPr>
        <a:xfrm rot="9000000">
          <a:off x="1936848" y="3075289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2144493" y="3086377"/>
        <a:ext cx="21857" cy="21857"/>
      </dsp:txXfrm>
    </dsp:sp>
    <dsp:sp modelId="{84B269E8-8CEF-49CE-B81E-353C469CBBA3}">
      <dsp:nvSpPr>
        <dsp:cNvPr id="0" name=""/>
        <dsp:cNvSpPr/>
      </dsp:nvSpPr>
      <dsp:spPr>
        <a:xfrm>
          <a:off x="608104" y="2842710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Formalisations</a:t>
          </a:r>
        </a:p>
      </dsp:txBody>
      <dsp:txXfrm>
        <a:off x="821261" y="3055867"/>
        <a:ext cx="1029215" cy="1029215"/>
      </dsp:txXfrm>
    </dsp:sp>
    <dsp:sp modelId="{6FB9035D-7FF0-4D2E-80F7-C00EED52EF4B}">
      <dsp:nvSpPr>
        <dsp:cNvPr id="0" name=""/>
        <dsp:cNvSpPr/>
      </dsp:nvSpPr>
      <dsp:spPr>
        <a:xfrm rot="12600000">
          <a:off x="1936848" y="2128951"/>
          <a:ext cx="437146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437146" y="22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2144493" y="2140039"/>
        <a:ext cx="21857" cy="21857"/>
      </dsp:txXfrm>
    </dsp:sp>
    <dsp:sp modelId="{44CEA948-FA1F-4C02-B72C-50765B00C4F9}">
      <dsp:nvSpPr>
        <dsp:cNvPr id="0" name=""/>
        <dsp:cNvSpPr/>
      </dsp:nvSpPr>
      <dsp:spPr>
        <a:xfrm>
          <a:off x="608104" y="950034"/>
          <a:ext cx="1455529" cy="145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Liens intra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et extra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disciplinaires</a:t>
          </a:r>
        </a:p>
      </dsp:txBody>
      <dsp:txXfrm>
        <a:off x="821261" y="1163191"/>
        <a:ext cx="1029215" cy="1029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7228-F5A7-46A5-A644-9199AD7C2408}">
      <dsp:nvSpPr>
        <dsp:cNvPr id="0" name=""/>
        <dsp:cNvSpPr/>
      </dsp:nvSpPr>
      <dsp:spPr>
        <a:xfrm>
          <a:off x="3279263" y="1954983"/>
          <a:ext cx="1501396" cy="1501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1" i="0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Dimension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1" i="0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Épistémologique</a:t>
          </a:r>
        </a:p>
      </dsp:txBody>
      <dsp:txXfrm>
        <a:off x="3499137" y="2174857"/>
        <a:ext cx="1061648" cy="1061648"/>
      </dsp:txXfrm>
    </dsp:sp>
    <dsp:sp modelId="{7F19D749-981A-4D47-8630-2897EA9C2F2C}">
      <dsp:nvSpPr>
        <dsp:cNvPr id="0" name=""/>
        <dsp:cNvSpPr/>
      </dsp:nvSpPr>
      <dsp:spPr>
        <a:xfrm rot="16200000">
          <a:off x="3804289" y="1712545"/>
          <a:ext cx="451344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451344" y="16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018677" y="1718026"/>
        <a:ext cx="22567" cy="22567"/>
      </dsp:txXfrm>
    </dsp:sp>
    <dsp:sp modelId="{80E2D93E-BF7C-403F-A35F-BAC7F1F97897}">
      <dsp:nvSpPr>
        <dsp:cNvPr id="0" name=""/>
        <dsp:cNvSpPr/>
      </dsp:nvSpPr>
      <dsp:spPr>
        <a:xfrm>
          <a:off x="3279263" y="2241"/>
          <a:ext cx="1501396" cy="1501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Grandes étapes du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Développement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Historique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sz="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99137" y="222115"/>
        <a:ext cx="1061648" cy="1061648"/>
      </dsp:txXfrm>
    </dsp:sp>
    <dsp:sp modelId="{F979EF09-CD9A-4144-A556-738ED1F2E6F8}">
      <dsp:nvSpPr>
        <dsp:cNvPr id="0" name=""/>
        <dsp:cNvSpPr/>
      </dsp:nvSpPr>
      <dsp:spPr>
        <a:xfrm rot="1800000">
          <a:off x="4649851" y="3177101"/>
          <a:ext cx="451344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451344" y="16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864239" y="3182583"/>
        <a:ext cx="22567" cy="22567"/>
      </dsp:txXfrm>
    </dsp:sp>
    <dsp:sp modelId="{638242D3-19E0-449E-A2CF-6B33233522DA}">
      <dsp:nvSpPr>
        <dsp:cNvPr id="0" name=""/>
        <dsp:cNvSpPr/>
      </dsp:nvSpPr>
      <dsp:spPr>
        <a:xfrm>
          <a:off x="4970387" y="2931353"/>
          <a:ext cx="1501396" cy="1501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Obstacles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épistémologiques</a:t>
          </a:r>
        </a:p>
      </dsp:txBody>
      <dsp:txXfrm>
        <a:off x="5190261" y="3151227"/>
        <a:ext cx="1061648" cy="1061648"/>
      </dsp:txXfrm>
    </dsp:sp>
    <dsp:sp modelId="{B1CCFA87-EE93-497B-A311-DE5A299BCEA4}">
      <dsp:nvSpPr>
        <dsp:cNvPr id="0" name=""/>
        <dsp:cNvSpPr/>
      </dsp:nvSpPr>
      <dsp:spPr>
        <a:xfrm rot="9000000">
          <a:off x="2958727" y="3177101"/>
          <a:ext cx="451344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451344" y="16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173115" y="3182583"/>
        <a:ext cx="22567" cy="22567"/>
      </dsp:txXfrm>
    </dsp:sp>
    <dsp:sp modelId="{34647B70-8C69-48A9-98F0-781376F6C5DA}">
      <dsp:nvSpPr>
        <dsp:cNvPr id="0" name=""/>
        <dsp:cNvSpPr/>
      </dsp:nvSpPr>
      <dsp:spPr>
        <a:xfrm>
          <a:off x="1588139" y="2931353"/>
          <a:ext cx="1501396" cy="1501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1808013" y="3151227"/>
        <a:ext cx="1061648" cy="1061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903D1-F0DF-46B2-AD1D-D6A576B5A3B2}">
      <dsp:nvSpPr>
        <dsp:cNvPr id="0" name=""/>
        <dsp:cNvSpPr/>
      </dsp:nvSpPr>
      <dsp:spPr>
        <a:xfrm>
          <a:off x="3731068" y="161165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25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rPr>
            <a:t>Élève</a:t>
          </a:r>
        </a:p>
      </dsp:txBody>
      <dsp:txXfrm>
        <a:off x="3910416" y="1791007"/>
        <a:ext cx="865967" cy="865967"/>
      </dsp:txXfrm>
    </dsp:sp>
    <dsp:sp modelId="{B4EE5DC6-66C5-428B-A0AD-22F6E693A0E4}">
      <dsp:nvSpPr>
        <dsp:cNvPr id="0" name=""/>
        <dsp:cNvSpPr/>
      </dsp:nvSpPr>
      <dsp:spPr>
        <a:xfrm rot="16200000">
          <a:off x="4158311" y="141388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334146" y="1417316"/>
        <a:ext cx="18508" cy="18508"/>
      </dsp:txXfrm>
    </dsp:sp>
    <dsp:sp modelId="{7C92A147-8556-4F2D-8F8D-A96140D5115C}">
      <dsp:nvSpPr>
        <dsp:cNvPr id="0" name=""/>
        <dsp:cNvSpPr/>
      </dsp:nvSpPr>
      <dsp:spPr>
        <a:xfrm>
          <a:off x="3731068" y="1681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Idées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intuitives</a:t>
          </a:r>
        </a:p>
      </dsp:txBody>
      <dsp:txXfrm>
        <a:off x="3910416" y="196167"/>
        <a:ext cx="865967" cy="865967"/>
      </dsp:txXfrm>
    </dsp:sp>
    <dsp:sp modelId="{EEE51A23-94A0-4296-A921-0706A6AA6816}">
      <dsp:nvSpPr>
        <dsp:cNvPr id="0" name=""/>
        <dsp:cNvSpPr/>
      </dsp:nvSpPr>
      <dsp:spPr>
        <a:xfrm rot="19800000">
          <a:off x="4848898" y="181259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024732" y="1816026"/>
        <a:ext cx="18508" cy="18508"/>
      </dsp:txXfrm>
    </dsp:sp>
    <dsp:sp modelId="{9B0DA80A-7B35-4D1D-AD4E-7C31826893C3}">
      <dsp:nvSpPr>
        <dsp:cNvPr id="0" name=""/>
        <dsp:cNvSpPr/>
      </dsp:nvSpPr>
      <dsp:spPr>
        <a:xfrm>
          <a:off x="5112241" y="81423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Erreurs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difficultés</a:t>
          </a:r>
        </a:p>
      </dsp:txBody>
      <dsp:txXfrm>
        <a:off x="5291589" y="993587"/>
        <a:ext cx="865967" cy="865967"/>
      </dsp:txXfrm>
    </dsp:sp>
    <dsp:sp modelId="{4607F502-E406-4491-83F8-AEF2B6E7BC15}">
      <dsp:nvSpPr>
        <dsp:cNvPr id="0" name=""/>
        <dsp:cNvSpPr/>
      </dsp:nvSpPr>
      <dsp:spPr>
        <a:xfrm rot="1800000">
          <a:off x="4848898" y="261001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024732" y="2613446"/>
        <a:ext cx="18508" cy="18508"/>
      </dsp:txXfrm>
    </dsp:sp>
    <dsp:sp modelId="{B00AE66B-7690-4B36-A14C-FE1E54AEC08A}">
      <dsp:nvSpPr>
        <dsp:cNvPr id="0" name=""/>
        <dsp:cNvSpPr/>
      </dsp:nvSpPr>
      <dsp:spPr>
        <a:xfrm>
          <a:off x="5112241" y="240907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Obstacles</a:t>
          </a:r>
        </a:p>
      </dsp:txBody>
      <dsp:txXfrm>
        <a:off x="5291589" y="2588427"/>
        <a:ext cx="865967" cy="865967"/>
      </dsp:txXfrm>
    </dsp:sp>
    <dsp:sp modelId="{9BB39281-3C21-453E-9E01-ECBB0F6E0B0C}">
      <dsp:nvSpPr>
        <dsp:cNvPr id="0" name=""/>
        <dsp:cNvSpPr/>
      </dsp:nvSpPr>
      <dsp:spPr>
        <a:xfrm rot="5400000">
          <a:off x="4158311" y="300872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334146" y="3012156"/>
        <a:ext cx="18508" cy="18508"/>
      </dsp:txXfrm>
    </dsp:sp>
    <dsp:sp modelId="{8A635D5B-BC02-4511-8B75-C493ECFD7A29}">
      <dsp:nvSpPr>
        <dsp:cNvPr id="0" name=""/>
        <dsp:cNvSpPr/>
      </dsp:nvSpPr>
      <dsp:spPr>
        <a:xfrm>
          <a:off x="3731068" y="320649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3910416" y="3385847"/>
        <a:ext cx="865967" cy="865967"/>
      </dsp:txXfrm>
    </dsp:sp>
    <dsp:sp modelId="{B6BC2647-FF51-4C92-96A7-522C19263206}">
      <dsp:nvSpPr>
        <dsp:cNvPr id="0" name=""/>
        <dsp:cNvSpPr/>
      </dsp:nvSpPr>
      <dsp:spPr>
        <a:xfrm rot="9000000">
          <a:off x="3467725" y="261001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643560" y="2613446"/>
        <a:ext cx="18508" cy="18508"/>
      </dsp:txXfrm>
    </dsp:sp>
    <dsp:sp modelId="{ECBE1695-4EA0-4B35-9E0A-8FF4320EE84D}">
      <dsp:nvSpPr>
        <dsp:cNvPr id="0" name=""/>
        <dsp:cNvSpPr/>
      </dsp:nvSpPr>
      <dsp:spPr>
        <a:xfrm>
          <a:off x="2349896" y="240907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Raisonnements</a:t>
          </a:r>
        </a:p>
      </dsp:txBody>
      <dsp:txXfrm>
        <a:off x="2529244" y="2588427"/>
        <a:ext cx="865967" cy="865967"/>
      </dsp:txXfrm>
    </dsp:sp>
    <dsp:sp modelId="{6970FA39-0FDE-419F-84B4-394A89E6FE6E}">
      <dsp:nvSpPr>
        <dsp:cNvPr id="0" name=""/>
        <dsp:cNvSpPr/>
      </dsp:nvSpPr>
      <dsp:spPr>
        <a:xfrm rot="12600000">
          <a:off x="3467725" y="1812592"/>
          <a:ext cx="370177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370177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643560" y="1816026"/>
        <a:ext cx="18508" cy="18508"/>
      </dsp:txXfrm>
    </dsp:sp>
    <dsp:sp modelId="{56D20BCD-AFEB-40C3-BF18-3FE279BA5F08}">
      <dsp:nvSpPr>
        <dsp:cNvPr id="0" name=""/>
        <dsp:cNvSpPr/>
      </dsp:nvSpPr>
      <dsp:spPr>
        <a:xfrm>
          <a:off x="2349896" y="814239"/>
          <a:ext cx="1224663" cy="122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conceptions</a:t>
          </a:r>
        </a:p>
      </dsp:txBody>
      <dsp:txXfrm>
        <a:off x="2529244" y="993587"/>
        <a:ext cx="865967" cy="865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84EF9-5822-4AA1-9B2C-5BBDA0851F5C}">
      <dsp:nvSpPr>
        <dsp:cNvPr id="0" name=""/>
        <dsp:cNvSpPr/>
      </dsp:nvSpPr>
      <dsp:spPr>
        <a:xfrm>
          <a:off x="3505867" y="1812608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Enseignement</a:t>
          </a:r>
        </a:p>
      </dsp:txBody>
      <dsp:txXfrm>
        <a:off x="3709554" y="2016295"/>
        <a:ext cx="983485" cy="983485"/>
      </dsp:txXfrm>
    </dsp:sp>
    <dsp:sp modelId="{AD6D955B-1B6A-4340-B44D-AB20D14FDF42}">
      <dsp:nvSpPr>
        <dsp:cNvPr id="0" name=""/>
        <dsp:cNvSpPr/>
      </dsp:nvSpPr>
      <dsp:spPr>
        <a:xfrm rot="16200000">
          <a:off x="3991572" y="1587986"/>
          <a:ext cx="41944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19449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190811" y="1592398"/>
        <a:ext cx="20972" cy="20972"/>
      </dsp:txXfrm>
    </dsp:sp>
    <dsp:sp modelId="{78332BF5-F468-49C1-8C6B-44D04EF6CEEF}">
      <dsp:nvSpPr>
        <dsp:cNvPr id="0" name=""/>
        <dsp:cNvSpPr/>
      </dsp:nvSpPr>
      <dsp:spPr>
        <a:xfrm>
          <a:off x="3505867" y="2300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Matériels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 manipulation</a:t>
          </a:r>
        </a:p>
      </dsp:txBody>
      <dsp:txXfrm>
        <a:off x="3709554" y="205987"/>
        <a:ext cx="983485" cy="983485"/>
      </dsp:txXfrm>
    </dsp:sp>
    <dsp:sp modelId="{EF3CBA94-63A5-4B31-95BA-DC16FF22C3C0}">
      <dsp:nvSpPr>
        <dsp:cNvPr id="0" name=""/>
        <dsp:cNvSpPr/>
      </dsp:nvSpPr>
      <dsp:spPr>
        <a:xfrm rot="20520000">
          <a:off x="4852425" y="2213433"/>
          <a:ext cx="41944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19449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051664" y="2217844"/>
        <a:ext cx="20972" cy="20972"/>
      </dsp:txXfrm>
    </dsp:sp>
    <dsp:sp modelId="{9489BCEB-D2D4-4904-AB9D-AF2064EC35C1}">
      <dsp:nvSpPr>
        <dsp:cNvPr id="0" name=""/>
        <dsp:cNvSpPr/>
      </dsp:nvSpPr>
      <dsp:spPr>
        <a:xfrm>
          <a:off x="5227573" y="1253192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contextualisations</a:t>
          </a:r>
        </a:p>
      </dsp:txBody>
      <dsp:txXfrm>
        <a:off x="5431260" y="1456879"/>
        <a:ext cx="983485" cy="983485"/>
      </dsp:txXfrm>
    </dsp:sp>
    <dsp:sp modelId="{C0AC85BC-20DE-4497-8EB9-EAD614BC8679}">
      <dsp:nvSpPr>
        <dsp:cNvPr id="0" name=""/>
        <dsp:cNvSpPr/>
      </dsp:nvSpPr>
      <dsp:spPr>
        <a:xfrm rot="3240000">
          <a:off x="4523609" y="3225426"/>
          <a:ext cx="41944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19449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722847" y="3229837"/>
        <a:ext cx="20972" cy="20972"/>
      </dsp:txXfrm>
    </dsp:sp>
    <dsp:sp modelId="{C17B54DD-C0C5-4C1F-A964-DA137CEE5230}">
      <dsp:nvSpPr>
        <dsp:cNvPr id="0" name=""/>
        <dsp:cNvSpPr/>
      </dsp:nvSpPr>
      <dsp:spPr>
        <a:xfrm>
          <a:off x="4569940" y="3277179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verbalisations</a:t>
          </a:r>
        </a:p>
      </dsp:txBody>
      <dsp:txXfrm>
        <a:off x="4773627" y="3480866"/>
        <a:ext cx="983485" cy="983485"/>
      </dsp:txXfrm>
    </dsp:sp>
    <dsp:sp modelId="{C26DE2A3-3031-4245-9F86-E15AA39ECDC9}">
      <dsp:nvSpPr>
        <dsp:cNvPr id="0" name=""/>
        <dsp:cNvSpPr/>
      </dsp:nvSpPr>
      <dsp:spPr>
        <a:xfrm rot="7560000">
          <a:off x="3459536" y="3225426"/>
          <a:ext cx="41944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19449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658774" y="3229837"/>
        <a:ext cx="20972" cy="20972"/>
      </dsp:txXfrm>
    </dsp:sp>
    <dsp:sp modelId="{0AA10863-06BD-4557-867F-65CD28B31263}">
      <dsp:nvSpPr>
        <dsp:cNvPr id="0" name=""/>
        <dsp:cNvSpPr/>
      </dsp:nvSpPr>
      <dsp:spPr>
        <a:xfrm>
          <a:off x="2441795" y="3277179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2645482" y="3480866"/>
        <a:ext cx="983485" cy="983485"/>
      </dsp:txXfrm>
    </dsp:sp>
    <dsp:sp modelId="{2DAC485A-0DFC-4845-A423-EE690F4A5B8B}">
      <dsp:nvSpPr>
        <dsp:cNvPr id="0" name=""/>
        <dsp:cNvSpPr/>
      </dsp:nvSpPr>
      <dsp:spPr>
        <a:xfrm rot="11880000">
          <a:off x="3130720" y="2213433"/>
          <a:ext cx="41944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19449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329958" y="2217844"/>
        <a:ext cx="20972" cy="20972"/>
      </dsp:txXfrm>
    </dsp:sp>
    <dsp:sp modelId="{756421EB-7588-451B-8A88-C6916A867FDB}">
      <dsp:nvSpPr>
        <dsp:cNvPr id="0" name=""/>
        <dsp:cNvSpPr/>
      </dsp:nvSpPr>
      <dsp:spPr>
        <a:xfrm>
          <a:off x="1784162" y="1253192"/>
          <a:ext cx="1390859" cy="1390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Recommandations</a:t>
          </a:r>
        </a:p>
      </dsp:txBody>
      <dsp:txXfrm>
        <a:off x="1987849" y="1456879"/>
        <a:ext cx="983485" cy="983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8549-1D44-4DC9-878E-5528252BB637}">
      <dsp:nvSpPr>
        <dsp:cNvPr id="0" name=""/>
        <dsp:cNvSpPr/>
      </dsp:nvSpPr>
      <dsp:spPr>
        <a:xfrm>
          <a:off x="3629266" y="1909251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Curriculum</a:t>
          </a:r>
        </a:p>
      </dsp:txBody>
      <dsp:txXfrm>
        <a:off x="3843860" y="2123845"/>
        <a:ext cx="1036149" cy="1036149"/>
      </dsp:txXfrm>
    </dsp:sp>
    <dsp:sp modelId="{30A142E2-E58C-4FB4-B646-A01D5C9B9515}">
      <dsp:nvSpPr>
        <dsp:cNvPr id="0" name=""/>
        <dsp:cNvSpPr/>
      </dsp:nvSpPr>
      <dsp:spPr>
        <a:xfrm rot="16200000">
          <a:off x="4141397" y="1673596"/>
          <a:ext cx="44107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44107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350908" y="1677687"/>
        <a:ext cx="22053" cy="22053"/>
      </dsp:txXfrm>
    </dsp:sp>
    <dsp:sp modelId="{516AD4BF-DADF-4A3F-85F0-ED46C339B750}">
      <dsp:nvSpPr>
        <dsp:cNvPr id="0" name=""/>
        <dsp:cNvSpPr/>
      </dsp:nvSpPr>
      <dsp:spPr>
        <a:xfrm>
          <a:off x="3629266" y="2839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Les savoirs prescrits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Relatif à la notion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d’aire</a:t>
          </a:r>
        </a:p>
      </dsp:txBody>
      <dsp:txXfrm>
        <a:off x="3843860" y="217433"/>
        <a:ext cx="1036149" cy="1036149"/>
      </dsp:txXfrm>
    </dsp:sp>
    <dsp:sp modelId="{949918BE-FE66-4E67-AE47-A0503F3D03C2}">
      <dsp:nvSpPr>
        <dsp:cNvPr id="0" name=""/>
        <dsp:cNvSpPr/>
      </dsp:nvSpPr>
      <dsp:spPr>
        <a:xfrm rot="20520000">
          <a:off x="5047950" y="2332246"/>
          <a:ext cx="44107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44107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257461" y="2336336"/>
        <a:ext cx="22053" cy="22053"/>
      </dsp:txXfrm>
    </dsp:sp>
    <dsp:sp modelId="{B2228397-9B2E-4B4B-A1D0-DDC7DC2FE48C}">
      <dsp:nvSpPr>
        <dsp:cNvPr id="0" name=""/>
        <dsp:cNvSpPr/>
      </dsp:nvSpPr>
      <dsp:spPr>
        <a:xfrm>
          <a:off x="5442371" y="1320137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Les apprentissages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Attendus </a:t>
          </a:r>
        </a:p>
      </dsp:txBody>
      <dsp:txXfrm>
        <a:off x="5656965" y="1534731"/>
        <a:ext cx="1036149" cy="1036149"/>
      </dsp:txXfrm>
    </dsp:sp>
    <dsp:sp modelId="{9432A4E9-50FF-4638-8945-FB49525935E2}">
      <dsp:nvSpPr>
        <dsp:cNvPr id="0" name=""/>
        <dsp:cNvSpPr/>
      </dsp:nvSpPr>
      <dsp:spPr>
        <a:xfrm rot="3240000">
          <a:off x="4701678" y="3397962"/>
          <a:ext cx="44107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44107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911188" y="3402053"/>
        <a:ext cx="22053" cy="22053"/>
      </dsp:txXfrm>
    </dsp:sp>
    <dsp:sp modelId="{2FA27693-C645-480C-9647-749ACD01F59C}">
      <dsp:nvSpPr>
        <dsp:cNvPr id="0" name=""/>
        <dsp:cNvSpPr/>
      </dsp:nvSpPr>
      <dsp:spPr>
        <a:xfrm>
          <a:off x="4749827" y="3451571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Liens intra et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interdisciplinaires</a:t>
          </a:r>
        </a:p>
      </dsp:txBody>
      <dsp:txXfrm>
        <a:off x="4964421" y="3666165"/>
        <a:ext cx="1036149" cy="1036149"/>
      </dsp:txXfrm>
    </dsp:sp>
    <dsp:sp modelId="{D9866C35-0B6D-4F59-86ED-FDEBCA521343}">
      <dsp:nvSpPr>
        <dsp:cNvPr id="0" name=""/>
        <dsp:cNvSpPr/>
      </dsp:nvSpPr>
      <dsp:spPr>
        <a:xfrm rot="7560000">
          <a:off x="3581117" y="3397962"/>
          <a:ext cx="44107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44107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790627" y="3402053"/>
        <a:ext cx="22053" cy="22053"/>
      </dsp:txXfrm>
    </dsp:sp>
    <dsp:sp modelId="{11594FA3-0568-43C1-A544-371572B33A05}">
      <dsp:nvSpPr>
        <dsp:cNvPr id="0" name=""/>
        <dsp:cNvSpPr/>
      </dsp:nvSpPr>
      <dsp:spPr>
        <a:xfrm>
          <a:off x="2508705" y="3451571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2723299" y="3666165"/>
        <a:ext cx="1036149" cy="1036149"/>
      </dsp:txXfrm>
    </dsp:sp>
    <dsp:sp modelId="{7F99A315-EFAA-4122-ABD6-D6C3C67E0D6B}">
      <dsp:nvSpPr>
        <dsp:cNvPr id="0" name=""/>
        <dsp:cNvSpPr/>
      </dsp:nvSpPr>
      <dsp:spPr>
        <a:xfrm rot="11880000">
          <a:off x="3234844" y="2332246"/>
          <a:ext cx="44107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44107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444355" y="2336336"/>
        <a:ext cx="22053" cy="22053"/>
      </dsp:txXfrm>
    </dsp:sp>
    <dsp:sp modelId="{81902F6C-6615-4BEE-B7E6-A2F232EC7167}">
      <dsp:nvSpPr>
        <dsp:cNvPr id="0" name=""/>
        <dsp:cNvSpPr/>
      </dsp:nvSpPr>
      <dsp:spPr>
        <a:xfrm>
          <a:off x="1816160" y="1320137"/>
          <a:ext cx="1465337" cy="146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Place de la notion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Dans le curriculum</a:t>
          </a:r>
        </a:p>
      </dsp:txBody>
      <dsp:txXfrm>
        <a:off x="2030754" y="1534731"/>
        <a:ext cx="1036149" cy="1036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0061-300C-4702-9AA3-1E8DF6431205}">
      <dsp:nvSpPr>
        <dsp:cNvPr id="0" name=""/>
        <dsp:cNvSpPr/>
      </dsp:nvSpPr>
      <dsp:spPr>
        <a:xfrm>
          <a:off x="3250691" y="1781874"/>
          <a:ext cx="1787624" cy="1241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Enseignant en formation</a:t>
          </a:r>
          <a:endParaRPr lang="fr-CA" sz="1700" kern="1200" dirty="0"/>
        </a:p>
      </dsp:txBody>
      <dsp:txXfrm>
        <a:off x="3512482" y="1963713"/>
        <a:ext cx="1264042" cy="877995"/>
      </dsp:txXfrm>
    </dsp:sp>
    <dsp:sp modelId="{5C9E6E65-200D-46EC-9E25-EE88888F0799}">
      <dsp:nvSpPr>
        <dsp:cNvPr id="0" name=""/>
        <dsp:cNvSpPr/>
      </dsp:nvSpPr>
      <dsp:spPr>
        <a:xfrm rot="15630076">
          <a:off x="3894434" y="1371304"/>
          <a:ext cx="225624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700" kern="1200"/>
        </a:p>
      </dsp:txBody>
      <dsp:txXfrm rot="10800000">
        <a:off x="3933863" y="1489117"/>
        <a:ext cx="157937" cy="253300"/>
      </dsp:txXfrm>
    </dsp:sp>
    <dsp:sp modelId="{B7EEB379-0F3F-43DE-B7BA-FC9ECB5DFE63}">
      <dsp:nvSpPr>
        <dsp:cNvPr id="0" name=""/>
        <dsp:cNvSpPr/>
      </dsp:nvSpPr>
      <dsp:spPr>
        <a:xfrm>
          <a:off x="2199667" y="125683"/>
          <a:ext cx="3335444" cy="124167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baseline="0" dirty="0" smtClean="0"/>
            <a:t>Institution mathématique</a:t>
          </a:r>
          <a:endParaRPr lang="fr-CA" sz="1700" kern="1200" baseline="0" dirty="0"/>
        </a:p>
      </dsp:txBody>
      <dsp:txXfrm>
        <a:off x="2688131" y="307522"/>
        <a:ext cx="2358516" cy="877995"/>
      </dsp:txXfrm>
    </dsp:sp>
    <dsp:sp modelId="{8E82DA44-3D40-4DFA-B872-072CEEFBDC86}">
      <dsp:nvSpPr>
        <dsp:cNvPr id="0" name=""/>
        <dsp:cNvSpPr/>
      </dsp:nvSpPr>
      <dsp:spPr>
        <a:xfrm rot="21229139">
          <a:off x="5134479" y="2070295"/>
          <a:ext cx="26071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700" kern="1200"/>
        </a:p>
      </dsp:txBody>
      <dsp:txXfrm>
        <a:off x="5134706" y="2158940"/>
        <a:ext cx="182501" cy="253300"/>
      </dsp:txXfrm>
    </dsp:sp>
    <dsp:sp modelId="{016FBE0B-E583-4C66-91E3-CE96B99CF9C3}">
      <dsp:nvSpPr>
        <dsp:cNvPr id="0" name=""/>
        <dsp:cNvSpPr/>
      </dsp:nvSpPr>
      <dsp:spPr>
        <a:xfrm>
          <a:off x="5482954" y="1493839"/>
          <a:ext cx="2642329" cy="124167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baseline="0" dirty="0" smtClean="0"/>
            <a:t>Institution didactique</a:t>
          </a:r>
          <a:endParaRPr lang="fr-CA" sz="1700" kern="1200" dirty="0"/>
        </a:p>
      </dsp:txBody>
      <dsp:txXfrm>
        <a:off x="5869914" y="1675678"/>
        <a:ext cx="1868409" cy="877995"/>
      </dsp:txXfrm>
    </dsp:sp>
    <dsp:sp modelId="{682C0597-A2CA-4823-9C1B-367E91A475EC}">
      <dsp:nvSpPr>
        <dsp:cNvPr id="0" name=""/>
        <dsp:cNvSpPr/>
      </dsp:nvSpPr>
      <dsp:spPr>
        <a:xfrm rot="1962238">
          <a:off x="4904491" y="2802834"/>
          <a:ext cx="383839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700" kern="1200"/>
        </a:p>
      </dsp:txBody>
      <dsp:txXfrm>
        <a:off x="4913618" y="2856160"/>
        <a:ext cx="268687" cy="253300"/>
      </dsp:txXfrm>
    </dsp:sp>
    <dsp:sp modelId="{44FC728D-F069-4398-965A-0FA86CF7B6BA}">
      <dsp:nvSpPr>
        <dsp:cNvPr id="0" name=""/>
        <dsp:cNvSpPr/>
      </dsp:nvSpPr>
      <dsp:spPr>
        <a:xfrm>
          <a:off x="4374220" y="3147763"/>
          <a:ext cx="3795099" cy="124167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Institution pédagogique</a:t>
          </a:r>
          <a:endParaRPr lang="fr-CA" sz="1700" kern="1200" dirty="0"/>
        </a:p>
      </dsp:txBody>
      <dsp:txXfrm>
        <a:off x="4929999" y="3329602"/>
        <a:ext cx="2683541" cy="877995"/>
      </dsp:txXfrm>
    </dsp:sp>
    <dsp:sp modelId="{EDA9970A-CD8F-4C27-9EF6-D541B76618F8}">
      <dsp:nvSpPr>
        <dsp:cNvPr id="0" name=""/>
        <dsp:cNvSpPr/>
      </dsp:nvSpPr>
      <dsp:spPr>
        <a:xfrm rot="8769806">
          <a:off x="3011118" y="2821006"/>
          <a:ext cx="389053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700" kern="1200"/>
        </a:p>
      </dsp:txBody>
      <dsp:txXfrm rot="10800000">
        <a:off x="3117950" y="2872945"/>
        <a:ext cx="272337" cy="253300"/>
      </dsp:txXfrm>
    </dsp:sp>
    <dsp:sp modelId="{EFDD534A-B301-4687-9567-B2CF46E0033B}">
      <dsp:nvSpPr>
        <dsp:cNvPr id="0" name=""/>
        <dsp:cNvSpPr/>
      </dsp:nvSpPr>
      <dsp:spPr>
        <a:xfrm>
          <a:off x="629808" y="3147763"/>
          <a:ext cx="2954337" cy="124167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Institution  de formation pratique</a:t>
          </a:r>
          <a:endParaRPr lang="fr-CA" sz="1700" kern="1200" dirty="0"/>
        </a:p>
      </dsp:txBody>
      <dsp:txXfrm>
        <a:off x="1062461" y="3329602"/>
        <a:ext cx="2089031" cy="877995"/>
      </dsp:txXfrm>
    </dsp:sp>
    <dsp:sp modelId="{EFB38B4E-054B-4E6E-A9A4-194E56813DD3}">
      <dsp:nvSpPr>
        <dsp:cNvPr id="0" name=""/>
        <dsp:cNvSpPr/>
      </dsp:nvSpPr>
      <dsp:spPr>
        <a:xfrm rot="10975352">
          <a:off x="2792327" y="2130914"/>
          <a:ext cx="325883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700" kern="1200"/>
        </a:p>
      </dsp:txBody>
      <dsp:txXfrm rot="10800000">
        <a:off x="2890028" y="2217840"/>
        <a:ext cx="228118" cy="253300"/>
      </dsp:txXfrm>
    </dsp:sp>
    <dsp:sp modelId="{E03FABAD-6C92-4D01-B940-39AC9CEAEC6D}">
      <dsp:nvSpPr>
        <dsp:cNvPr id="0" name=""/>
        <dsp:cNvSpPr/>
      </dsp:nvSpPr>
      <dsp:spPr>
        <a:xfrm>
          <a:off x="0" y="1637851"/>
          <a:ext cx="2646787" cy="124167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Institution scolaire de la pratique d’enseignement</a:t>
          </a:r>
          <a:endParaRPr lang="fr-CA" sz="1700" kern="1200" dirty="0"/>
        </a:p>
      </dsp:txBody>
      <dsp:txXfrm>
        <a:off x="387613" y="1819690"/>
        <a:ext cx="1871561" cy="87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B5E43-9732-4A85-B183-B14C14493708}" type="datetimeFigureOut">
              <a:rPr lang="fr-CA" smtClean="0"/>
              <a:t>2014-06-12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F2A3-7BB1-471C-A2A5-97E496D51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7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F2A3-7BB1-471C-A2A5-97E496D5160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2655-E3AA-47A7-B95F-00231B23EE19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B075-18DB-44D1-9B48-C86DDAEF62C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42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F2A3-7BB1-471C-A2A5-97E496D5160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400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F2A3-7BB1-471C-A2A5-97E496D5160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446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5E1D-8745-4002-8C7F-6DB68CAFDD12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5E1D-8745-4002-8C7F-6DB68CAFDD12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ver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098" y="4014058"/>
            <a:ext cx="8066101" cy="903843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098" y="4917901"/>
            <a:ext cx="73803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 dirty="0"/>
          </a:p>
        </p:txBody>
      </p:sp>
      <p:pic>
        <p:nvPicPr>
          <p:cNvPr id="5" name="Image 4" descr="couvertur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6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_mo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4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_mo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100" y="1696122"/>
            <a:ext cx="3073414" cy="1162050"/>
          </a:xfrm>
        </p:spPr>
        <p:txBody>
          <a:bodyPr anchor="b"/>
          <a:lstStyle>
            <a:lvl1pPr algn="l">
              <a:defRPr sz="2000"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696122"/>
            <a:ext cx="5111750" cy="4430041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800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2100" y="2858172"/>
            <a:ext cx="3073414" cy="3267991"/>
          </a:xfrm>
        </p:spPr>
        <p:txBody>
          <a:bodyPr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2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3858A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99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_bandea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2099" y="2923466"/>
            <a:ext cx="8294701" cy="3202698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18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2099" y="274638"/>
            <a:ext cx="6084901" cy="5851525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67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r>
              <a:rPr lang="fr-FR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Disposition 2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70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88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_bandeau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r>
              <a:rPr lang="fr-FR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2_Disposition personnalisée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6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2099" y="2798400"/>
            <a:ext cx="4103701" cy="33277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798400"/>
            <a:ext cx="4038600" cy="33277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04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_bandeau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099" y="2764308"/>
            <a:ext cx="4105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858A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099" y="3404070"/>
            <a:ext cx="4105289" cy="2722093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76430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85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3404071"/>
            <a:ext cx="4041775" cy="2722092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92099" y="1659462"/>
            <a:ext cx="8294701" cy="1104846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50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ia_bandeau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294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E4EB7EF3-CCFD-44D6-A331-D36CFAE555F0}" type="datetimeFigureOut">
              <a:rPr lang="fr-CA" smtClean="0"/>
              <a:t>2014-06-12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A933D492-D3E2-43F1-9E9C-755AC5CB9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53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46C0-81CF-4CD5-AFD3-4DD25B87503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811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63C6-F438-401C-B898-CF0E825CD2C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3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7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8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mo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2099" y="2781354"/>
            <a:ext cx="8294701" cy="337241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_bandea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659462"/>
            <a:ext cx="8294701" cy="1104846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2099" y="2764308"/>
            <a:ext cx="4103701" cy="3361855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764308"/>
            <a:ext cx="4038600" cy="3361855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75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_bandeau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2099" y="2798400"/>
            <a:ext cx="4103701" cy="33277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798400"/>
            <a:ext cx="4038600" cy="3327763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04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_mo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4406900"/>
            <a:ext cx="8102614" cy="1362075"/>
          </a:xfrm>
        </p:spPr>
        <p:txBody>
          <a:bodyPr anchor="t"/>
          <a:lstStyle>
            <a:lvl1pPr algn="l">
              <a:defRPr sz="4000" b="1" i="0" cap="none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099" y="2906713"/>
            <a:ext cx="8102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3858A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41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_bandeau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099" y="2764308"/>
            <a:ext cx="4105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858A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099" y="3404070"/>
            <a:ext cx="4105289" cy="2722093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76430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85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3404071"/>
            <a:ext cx="4041775" cy="2722092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92099" y="1659462"/>
            <a:ext cx="8294701" cy="1104846"/>
          </a:xfr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099" y="6237028"/>
            <a:ext cx="56277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0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3858A"/>
                </a:solidFill>
                <a:latin typeface="Helvetica"/>
                <a:cs typeface="Helvetica"/>
              </a:defRPr>
            </a:lvl1pPr>
          </a:lstStyle>
          <a:p>
            <a:fld id="{ED7A1627-DF9C-7147-ACFE-5E02887FAC5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5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2099" y="1638354"/>
            <a:ext cx="82947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341104"/>
            <a:ext cx="8229600" cy="278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34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688" r:id="rId15"/>
    <p:sldLayoutId id="2147483674" r:id="rId16"/>
    <p:sldLayoutId id="2147483675" r:id="rId17"/>
    <p:sldLayoutId id="2147483652" r:id="rId18"/>
    <p:sldLayoutId id="2147483653" r:id="rId19"/>
    <p:sldLayoutId id="2147483732" r:id="rId20"/>
    <p:sldLayoutId id="2147483733" r:id="rId21"/>
    <p:sldLayoutId id="2147483734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ravail_de_mi-session.doc" TargetMode="External"/><Relationship Id="rId2" Type="http://schemas.openxmlformats.org/officeDocument/2006/relationships/hyperlink" Target="Did%20255hiver%202014_V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ID_155AUt-_2012-.do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3308" y="3978656"/>
            <a:ext cx="8066101" cy="903843"/>
          </a:xfrm>
        </p:spPr>
        <p:txBody>
          <a:bodyPr>
            <a:noAutofit/>
          </a:bodyPr>
          <a:lstStyle/>
          <a:p>
            <a:pPr algn="ctr"/>
            <a:r>
              <a:rPr lang="fr-CA" sz="2800" dirty="0"/>
              <a:t> Fondements de la formation 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didactique</a:t>
            </a:r>
            <a:r>
              <a:rPr lang="fr-CA" sz="2800" dirty="0"/>
              <a:t> </a:t>
            </a:r>
            <a:r>
              <a:rPr lang="fr-CA" sz="2800" dirty="0" smtClean="0"/>
              <a:t>des</a:t>
            </a:r>
            <a:r>
              <a:rPr lang="fr-CA" sz="2800" dirty="0"/>
              <a:t> enseignants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772350"/>
            <a:ext cx="8892480" cy="10679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CA" sz="1600" b="1" dirty="0"/>
              <a:t>Première école d’été de didactique des mathématiques</a:t>
            </a:r>
          </a:p>
          <a:p>
            <a:pPr algn="ctr"/>
            <a:r>
              <a:rPr lang="fr-CA" sz="1600" b="1" dirty="0" smtClean="0"/>
              <a:t>CRMEF-OMSEFEM</a:t>
            </a:r>
          </a:p>
          <a:p>
            <a:pPr algn="ctr"/>
            <a:r>
              <a:rPr lang="fr-CA" sz="1600" b="1" dirty="0" smtClean="0"/>
              <a:t>10-13 juin CRMEF-Rabat</a:t>
            </a:r>
            <a:endParaRPr lang="fr-CA" sz="1600" b="1" dirty="0"/>
          </a:p>
          <a:p>
            <a:pPr algn="ctr"/>
            <a:r>
              <a:rPr lang="fr-CA" sz="1600" b="1" dirty="0"/>
              <a:t> </a:t>
            </a:r>
            <a:endParaRPr lang="fr-CA" sz="1600" b="1" dirty="0" smtClean="0"/>
          </a:p>
          <a:p>
            <a:pPr algn="ctr"/>
            <a:endParaRPr lang="fr-CA" sz="1600" b="1" dirty="0"/>
          </a:p>
          <a:p>
            <a:pPr algn="ctr"/>
            <a:endParaRPr lang="fr-CA" sz="16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60260" y="5053913"/>
            <a:ext cx="8892480" cy="740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Hassane Squalli</a:t>
            </a:r>
          </a:p>
          <a:p>
            <a:r>
              <a:rPr lang="fr-CA" sz="2400" dirty="0" smtClean="0"/>
              <a:t>Hassane.Squalli@USherbrooke.ca</a:t>
            </a:r>
            <a:endParaRPr lang="fr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72497" cy="9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7320" y="1985088"/>
            <a:ext cx="4105289" cy="639762"/>
          </a:xfrm>
        </p:spPr>
        <p:txBody>
          <a:bodyPr>
            <a:normAutofit/>
          </a:bodyPr>
          <a:lstStyle/>
          <a:p>
            <a:pPr algn="ctr"/>
            <a:r>
              <a:rPr lang="fr-CA" sz="2800" dirty="0" smtClean="0"/>
              <a:t>Structure à tiroirs</a:t>
            </a:r>
            <a:endParaRPr lang="fr-CA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6373914"/>
              </p:ext>
            </p:extLst>
          </p:nvPr>
        </p:nvGraphicFramePr>
        <p:xfrm>
          <a:off x="350037" y="2847546"/>
          <a:ext cx="4105275" cy="313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797826" y="200619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fr-CA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Structure intégrée</a:t>
            </a:r>
            <a:endParaRPr lang="fr-C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5621227"/>
              </p:ext>
            </p:extLst>
          </p:nvPr>
        </p:nvGraphicFramePr>
        <p:xfrm>
          <a:off x="4602963" y="2835763"/>
          <a:ext cx="4041775" cy="272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037" y="1333836"/>
            <a:ext cx="8294701" cy="651252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/>
              <a:t>Enjeux de la formation</a:t>
            </a:r>
            <a:endParaRPr lang="fr-CA" sz="32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405693" y="4750145"/>
            <a:ext cx="1304079" cy="1166527"/>
            <a:chOff x="1885084" y="1106619"/>
            <a:chExt cx="1304079" cy="1166527"/>
          </a:xfrm>
        </p:grpSpPr>
        <p:sp>
          <p:nvSpPr>
            <p:cNvPr id="15" name="Forme 14"/>
            <p:cNvSpPr/>
            <p:nvPr/>
          </p:nvSpPr>
          <p:spPr>
            <a:xfrm>
              <a:off x="1885084" y="1106619"/>
              <a:ext cx="1304079" cy="1166527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e 4"/>
            <p:cNvSpPr/>
            <p:nvPr/>
          </p:nvSpPr>
          <p:spPr>
            <a:xfrm>
              <a:off x="2136981" y="1379872"/>
              <a:ext cx="800285" cy="599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800" kern="1200" smtClean="0"/>
                <a:t>Math.matique</a:t>
              </a:r>
              <a:endParaRPr lang="fr-CA" sz="800" kern="1200"/>
            </a:p>
          </p:txBody>
        </p:sp>
      </p:grpSp>
      <p:grpSp>
        <p:nvGrpSpPr>
          <p:cNvPr id="12" name="Groupe 11"/>
          <p:cNvGrpSpPr/>
          <p:nvPr/>
        </p:nvGrpSpPr>
        <p:grpSpPr>
          <a:xfrm rot="1469169">
            <a:off x="7138008" y="3201303"/>
            <a:ext cx="1089025" cy="1089025"/>
            <a:chOff x="977202" y="543357"/>
            <a:chExt cx="1089025" cy="1089025"/>
          </a:xfrm>
        </p:grpSpPr>
        <p:sp>
          <p:nvSpPr>
            <p:cNvPr id="13" name="Forme 12"/>
            <p:cNvSpPr/>
            <p:nvPr/>
          </p:nvSpPr>
          <p:spPr>
            <a:xfrm rot="20290807">
              <a:off x="977202" y="543357"/>
              <a:ext cx="1089025" cy="1089025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e 6"/>
            <p:cNvSpPr/>
            <p:nvPr/>
          </p:nvSpPr>
          <p:spPr>
            <a:xfrm>
              <a:off x="1314929" y="924849"/>
              <a:ext cx="540695" cy="537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800" kern="1200" dirty="0" smtClean="0"/>
                <a:t>Psychologie</a:t>
              </a:r>
              <a:endParaRPr lang="fr-CA" sz="800" kern="1200" dirty="0"/>
            </a:p>
          </p:txBody>
        </p:sp>
      </p:grpSp>
      <p:sp>
        <p:nvSpPr>
          <p:cNvPr id="3" name="Flèche droite rayée 2"/>
          <p:cNvSpPr/>
          <p:nvPr/>
        </p:nvSpPr>
        <p:spPr>
          <a:xfrm>
            <a:off x="4189958" y="3745816"/>
            <a:ext cx="1215735" cy="45122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26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4" grpId="0">
        <p:bldAsOne/>
      </p:bldGraphic>
      <p:bldP spid="6" grpId="0" build="p"/>
      <p:bldGraphic spid="8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412327"/>
            <a:ext cx="8294701" cy="1104846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/>
              <a:t>Articulation formation didactique -formation psychopédagogique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764308"/>
            <a:ext cx="5820033" cy="389598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71463" algn="l"/>
              </a:tabLst>
            </a:pPr>
            <a:r>
              <a:rPr lang="fr-CA" sz="2600" dirty="0" smtClean="0"/>
              <a:t>	Établir des liens entre des 		dispositifs de formation 	</a:t>
            </a:r>
            <a:r>
              <a:rPr lang="fr-CA" sz="2600" b="1" dirty="0" smtClean="0">
                <a:solidFill>
                  <a:schemeClr val="accent1"/>
                </a:solidFill>
              </a:rPr>
              <a:t>didactique </a:t>
            </a:r>
            <a:r>
              <a:rPr lang="fr-CA" sz="2600" dirty="0" smtClean="0"/>
              <a:t>et </a:t>
            </a:r>
            <a:r>
              <a:rPr lang="fr-CA" sz="2600" b="1" dirty="0" smtClean="0">
                <a:solidFill>
                  <a:schemeClr val="accent2">
                    <a:lumMod val="75000"/>
                  </a:schemeClr>
                </a:solidFill>
              </a:rPr>
              <a:t>psychopédagogique</a:t>
            </a:r>
          </a:p>
          <a:p>
            <a:pPr marL="803275" lvl="1" indent="-346075">
              <a:buFont typeface="+mj-lt"/>
              <a:buAutoNum type="arabicPeriod"/>
            </a:pPr>
            <a:r>
              <a:rPr lang="fr-CA" sz="2600" dirty="0"/>
              <a:t>C</a:t>
            </a:r>
            <a:r>
              <a:rPr lang="fr-CA" sz="2600" dirty="0" smtClean="0"/>
              <a:t>oncertation, coordination</a:t>
            </a:r>
          </a:p>
          <a:p>
            <a:pPr marL="803275" lvl="1" indent="-346075">
              <a:buFont typeface="+mj-lt"/>
              <a:buAutoNum type="arabicPeriod"/>
            </a:pPr>
            <a:r>
              <a:rPr lang="fr-CA" sz="2600" dirty="0" smtClean="0"/>
              <a:t>Coopération, intégration</a:t>
            </a:r>
          </a:p>
          <a:p>
            <a:pPr marL="803275" lvl="1" indent="-346075">
              <a:buFont typeface="+mj-lt"/>
              <a:buAutoNum type="arabicPeriod"/>
            </a:pPr>
            <a:r>
              <a:rPr lang="fr-CA" sz="2600" dirty="0" smtClean="0"/>
              <a:t>Forte </a:t>
            </a:r>
            <a:r>
              <a:rPr lang="fr-CA" sz="2600" dirty="0" err="1" smtClean="0"/>
              <a:t>coopération</a:t>
            </a:r>
            <a:r>
              <a:rPr lang="fr-CA" sz="2600" dirty="0" err="1" smtClean="0">
                <a:sym typeface="Wingdings" panose="05000000000000000000" pitchFamily="2" charset="2"/>
              </a:rPr>
              <a:t></a:t>
            </a:r>
            <a:r>
              <a:rPr lang="fr-CA" i="1" dirty="0" err="1" smtClean="0">
                <a:sym typeface="Wingdings" panose="05000000000000000000" pitchFamily="2" charset="2"/>
              </a:rPr>
              <a:t>interdisciplinarité</a:t>
            </a:r>
            <a:r>
              <a:rPr lang="fr-CA" dirty="0" smtClean="0">
                <a:sym typeface="Wingdings" panose="05000000000000000000" pitchFamily="2" charset="2"/>
              </a:rPr>
              <a:t>(?)</a:t>
            </a:r>
            <a:endParaRPr lang="fr-CA" dirty="0" smtClean="0"/>
          </a:p>
          <a:p>
            <a:pPr marL="1371600" lvl="2" indent="-457200">
              <a:buFont typeface="+mj-lt"/>
              <a:buAutoNum type="arabicPeriod"/>
            </a:pPr>
            <a:endParaRPr lang="fr-CA" sz="2600" dirty="0" smtClean="0"/>
          </a:p>
          <a:p>
            <a:pPr lvl="2"/>
            <a:endParaRPr lang="fr-CA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8686800" y="3185123"/>
            <a:ext cx="30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8682681" y="4312115"/>
            <a:ext cx="30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</a:t>
            </a:r>
            <a:endParaRPr lang="fr-CA" dirty="0"/>
          </a:p>
        </p:txBody>
      </p:sp>
      <p:grpSp>
        <p:nvGrpSpPr>
          <p:cNvPr id="5" name="Groupe 4"/>
          <p:cNvGrpSpPr/>
          <p:nvPr/>
        </p:nvGrpSpPr>
        <p:grpSpPr>
          <a:xfrm>
            <a:off x="5820033" y="2912589"/>
            <a:ext cx="3101546" cy="3342970"/>
            <a:chOff x="5820033" y="2912589"/>
            <a:chExt cx="3101546" cy="3342970"/>
          </a:xfrm>
        </p:grpSpPr>
        <p:sp>
          <p:nvSpPr>
            <p:cNvPr id="7" name="Ellipse 6"/>
            <p:cNvSpPr/>
            <p:nvPr/>
          </p:nvSpPr>
          <p:spPr>
            <a:xfrm>
              <a:off x="5820033" y="2912589"/>
              <a:ext cx="914400" cy="9144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7591167" y="2912589"/>
              <a:ext cx="914400" cy="9144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" name="Connecteur droit avec flèche 11"/>
            <p:cNvCxnSpPr>
              <a:stCxn id="7" idx="7"/>
              <a:endCxn id="8" idx="1"/>
            </p:cNvCxnSpPr>
            <p:nvPr/>
          </p:nvCxnSpPr>
          <p:spPr>
            <a:xfrm>
              <a:off x="6600522" y="3046500"/>
              <a:ext cx="112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8" idx="3"/>
              <a:endCxn id="7" idx="5"/>
            </p:cNvCxnSpPr>
            <p:nvPr/>
          </p:nvCxnSpPr>
          <p:spPr>
            <a:xfrm flipH="1">
              <a:off x="6600522" y="3693078"/>
              <a:ext cx="1124556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6396682" y="4039581"/>
              <a:ext cx="914400" cy="9144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969211" y="4039581"/>
              <a:ext cx="914400" cy="9144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458466" y="5341159"/>
              <a:ext cx="914400" cy="9144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600522" y="5341159"/>
              <a:ext cx="914400" cy="9144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612660" y="5613693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3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1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366505"/>
            <a:ext cx="8294701" cy="882425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/>
              <a:t>Exemples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099" y="2248930"/>
            <a:ext cx="8294701" cy="3904839"/>
          </a:xfrm>
        </p:spPr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fr-CA" dirty="0" smtClean="0"/>
              <a:t>Concertation dans la programmation des cours, des activités et lors de la prestation, pour établir des liens.</a:t>
            </a:r>
          </a:p>
          <a:p>
            <a:pPr marL="457200" lvl="2" indent="-457200">
              <a:buFont typeface="+mj-lt"/>
              <a:buAutoNum type="arabicPeriod"/>
            </a:pPr>
            <a:r>
              <a:rPr lang="fr-CA" dirty="0" smtClean="0"/>
              <a:t>Activité commune dans deux cours en parallèles : Planification </a:t>
            </a:r>
            <a:r>
              <a:rPr lang="fr-CA" dirty="0"/>
              <a:t>d’une séquence didactique comme travail d’application de savoirs pédagogiques et didactiques</a:t>
            </a:r>
            <a:r>
              <a:rPr lang="fr-CA" dirty="0" smtClean="0"/>
              <a:t>.</a:t>
            </a:r>
          </a:p>
          <a:p>
            <a:pPr marL="457200" lvl="2" indent="-457200">
              <a:buFont typeface="+mj-lt"/>
              <a:buAutoNum type="arabicPeriod"/>
            </a:pPr>
            <a:r>
              <a:rPr lang="fr-CA" dirty="0" smtClean="0"/>
              <a:t>Une grande partie des activités des cours sont pensées de manière collaborative pour atteindre des objectifs communs. 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22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Quels types de connaissances faut-il à un enseignant d’aujourd’hui pour bien enseigner un contenu mathématique (disons un contenu d’algèbre) à une catégorie d’élèves (disons des élèves du secondaire)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52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000" smtClean="0"/>
              <a:t>Principale question qui oriente le cadre de cette analyse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dirty="0" smtClean="0"/>
              <a:t>Quelles connaissances doit avoir l’enseignant pour «bien» enseigner la notion d’aire?</a:t>
            </a:r>
          </a:p>
        </p:txBody>
      </p:sp>
    </p:spTree>
    <p:extLst>
      <p:ext uri="{BB962C8B-B14F-4D97-AF65-F5344CB8AC3E}">
        <p14:creationId xmlns:p14="http://schemas.microsoft.com/office/powerpoint/2010/main" val="16169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3200" dirty="0" smtClean="0"/>
              <a:t>Des connaissances sur divers aspects de la notion d’aire de son enseignement et son apprentissage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63450498"/>
              </p:ext>
            </p:extLst>
          </p:nvPr>
        </p:nvGraphicFramePr>
        <p:xfrm>
          <a:off x="468313" y="1525588"/>
          <a:ext cx="8208962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4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dirty="0" smtClean="0"/>
              <a:t>Dimension mathématique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21833408"/>
              </p:ext>
            </p:extLst>
          </p:nvPr>
        </p:nvGraphicFramePr>
        <p:xfrm>
          <a:off x="1399532" y="1165955"/>
          <a:ext cx="594995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1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099" y="1168797"/>
            <a:ext cx="8294701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3200" dirty="0" smtClean="0"/>
              <a:t>Dimension épistémologique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32136527"/>
              </p:ext>
            </p:extLst>
          </p:nvPr>
        </p:nvGraphicFramePr>
        <p:xfrm>
          <a:off x="392099" y="2311797"/>
          <a:ext cx="8059923" cy="443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1376" y="1173820"/>
            <a:ext cx="8294701" cy="79592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3200" dirty="0" smtClean="0"/>
              <a:t>Dimension de l’élève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3395802"/>
              </p:ext>
            </p:extLst>
          </p:nvPr>
        </p:nvGraphicFramePr>
        <p:xfrm>
          <a:off x="172994" y="1816894"/>
          <a:ext cx="8686801" cy="444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099" y="1169312"/>
            <a:ext cx="8294701" cy="84535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3200" dirty="0" smtClean="0"/>
              <a:t>Dimension enseignement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8954288"/>
              </p:ext>
            </p:extLst>
          </p:nvPr>
        </p:nvGraphicFramePr>
        <p:xfrm>
          <a:off x="284205" y="2014666"/>
          <a:ext cx="8402595" cy="46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2298356"/>
            <a:ext cx="8496943" cy="4324865"/>
          </a:xfrm>
        </p:spPr>
        <p:txBody>
          <a:bodyPr>
            <a:normAutofit/>
          </a:bodyPr>
          <a:lstStyle/>
          <a:p>
            <a:r>
              <a:rPr lang="fr-CA" sz="2400" dirty="0"/>
              <a:t>Q</a:t>
            </a:r>
            <a:r>
              <a:rPr lang="fr-CA" sz="2400" dirty="0" smtClean="0"/>
              <a:t>uelques postulats de départ</a:t>
            </a:r>
          </a:p>
          <a:p>
            <a:r>
              <a:rPr lang="fr-CA" sz="2400" dirty="0" smtClean="0"/>
              <a:t>Le dilemme du formateur</a:t>
            </a:r>
          </a:p>
          <a:p>
            <a:r>
              <a:rPr lang="fr-CA" sz="2400" dirty="0" smtClean="0"/>
              <a:t>Quelques fondements des cours de didactique des mathématiques</a:t>
            </a:r>
          </a:p>
          <a:p>
            <a:pPr lvl="1"/>
            <a:r>
              <a:rPr lang="fr-CA" sz="2000" dirty="0" smtClean="0"/>
              <a:t>La nécessaire articulation entre la formation didactique et la formation mathématique</a:t>
            </a:r>
          </a:p>
          <a:p>
            <a:pPr lvl="1"/>
            <a:r>
              <a:rPr lang="fr-CA" sz="2000" dirty="0" smtClean="0"/>
              <a:t>La nécessaire articulation entre la formation didactique et la formation pratique</a:t>
            </a:r>
          </a:p>
          <a:p>
            <a:pPr lvl="1"/>
            <a:r>
              <a:rPr lang="fr-CA" sz="2000" dirty="0" smtClean="0"/>
              <a:t>Le développement d’un cadre de référence pour l’enseignement des contenus mathématiques</a:t>
            </a:r>
          </a:p>
          <a:p>
            <a:r>
              <a:rPr lang="fr-CA" sz="2400" dirty="0" smtClean="0"/>
              <a:t>Un modèle de l’enseignant stagiaire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7" y="1257131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r-CA" dirty="0" smtClean="0"/>
              <a:t>Objectif</a:t>
            </a:r>
          </a:p>
          <a:p>
            <a:r>
              <a:rPr lang="fr-CA" dirty="0" smtClean="0"/>
              <a:t>Proposer un cadre pour penser la formation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15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312" y="1066854"/>
            <a:ext cx="8294701" cy="93494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3200" dirty="0" smtClean="0"/>
              <a:t>Dimension du curriculum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45114640"/>
              </p:ext>
            </p:extLst>
          </p:nvPr>
        </p:nvGraphicFramePr>
        <p:xfrm>
          <a:off x="197708" y="1851756"/>
          <a:ext cx="8723870" cy="491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0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06" y="260647"/>
            <a:ext cx="8784976" cy="839103"/>
          </a:xfrm>
        </p:spPr>
        <p:txBody>
          <a:bodyPr>
            <a:noAutofit/>
          </a:bodyPr>
          <a:lstStyle/>
          <a:p>
            <a:pPr algn="ctr"/>
            <a:r>
              <a:rPr lang="fr-CA" sz="2400" b="1" dirty="0" smtClean="0"/>
              <a:t>Contrat de formation</a:t>
            </a:r>
            <a:br>
              <a:rPr lang="fr-CA" sz="2400" b="1" dirty="0" smtClean="0"/>
            </a:br>
            <a:r>
              <a:rPr lang="fr-CA" sz="2400" b="1" dirty="0" smtClean="0"/>
              <a:t>Posture à adopter dans les cours de didactique pour maximiser la formatio</a:t>
            </a:r>
            <a:r>
              <a:rPr lang="fr-CA" sz="2400" b="1" dirty="0"/>
              <a:t>n</a:t>
            </a:r>
            <a:endParaRPr lang="fr-CA" sz="2400" b="1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07950" y="1349075"/>
            <a:ext cx="8712200" cy="5616575"/>
          </a:xfrm>
        </p:spPr>
        <p:txBody>
          <a:bodyPr>
            <a:normAutofit/>
          </a:bodyPr>
          <a:lstStyle/>
          <a:p>
            <a:r>
              <a:rPr lang="fr-CA" sz="2400" dirty="0" smtClean="0"/>
              <a:t>Se voir et se comporter comme un enseignant en formation  qui vise à développer des compétences professionnelles en enseignement des mathématiques </a:t>
            </a:r>
          </a:p>
          <a:p>
            <a:r>
              <a:rPr lang="fr-CA" sz="2400" dirty="0" smtClean="0"/>
              <a:t>Et non (exclusivement) comme un « étudiant universitaire» qui cherche à réussir un programme pour obtenir un diplôme.  </a:t>
            </a:r>
          </a:p>
          <a:p>
            <a:r>
              <a:rPr lang="fr-CA" sz="2400" dirty="0" smtClean="0"/>
              <a:t>Cela nécessite de la part de l’enseignant en formation:</a:t>
            </a:r>
          </a:p>
          <a:p>
            <a:pPr lvl="1"/>
            <a:r>
              <a:rPr lang="fr-CA" sz="2400" dirty="0" smtClean="0"/>
              <a:t>De maintenir une authenticité d’enseignant des mathématiques lorsqu’ils sont sollicités en tan que tel</a:t>
            </a:r>
          </a:p>
          <a:p>
            <a:pPr lvl="1"/>
            <a:r>
              <a:rPr lang="fr-CA" sz="2400" dirty="0" smtClean="0"/>
              <a:t>D’exploiter les apprentissages théoriques réalisées dans les cours comme outil pour comprendre et penser leur enseignement. </a:t>
            </a:r>
          </a:p>
        </p:txBody>
      </p:sp>
    </p:spTree>
    <p:extLst>
      <p:ext uri="{BB962C8B-B14F-4D97-AF65-F5344CB8AC3E}">
        <p14:creationId xmlns:p14="http://schemas.microsoft.com/office/powerpoint/2010/main" val="8588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86299" y="4043948"/>
            <a:ext cx="8424936" cy="1405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r-CA" sz="3600" dirty="0" smtClean="0"/>
              <a:t>L’enseignant en formation :</a:t>
            </a:r>
          </a:p>
          <a:p>
            <a:pPr algn="ctr"/>
            <a:r>
              <a:rPr lang="fr-CA" sz="3600" i="1" dirty="0" smtClean="0"/>
              <a:t>un complexe d’assujettissements institutionnels </a:t>
            </a:r>
          </a:p>
          <a:p>
            <a:pPr algn="ctr"/>
            <a:r>
              <a:rPr lang="fr-CA" sz="2400" b="0" i="1" dirty="0" smtClean="0"/>
              <a:t>(expression empruntée à </a:t>
            </a:r>
            <a:r>
              <a:rPr lang="fr-CA" sz="2400" b="0" i="1" dirty="0" err="1" smtClean="0"/>
              <a:t>Chevallard</a:t>
            </a:r>
            <a:r>
              <a:rPr lang="fr-CA" sz="2400" b="0" i="1" dirty="0" smtClean="0"/>
              <a:t>)</a:t>
            </a:r>
            <a:endParaRPr lang="fr-CA" sz="2400" b="0" i="1" dirty="0"/>
          </a:p>
        </p:txBody>
      </p:sp>
    </p:spTree>
    <p:extLst>
      <p:ext uri="{BB962C8B-B14F-4D97-AF65-F5344CB8AC3E}">
        <p14:creationId xmlns:p14="http://schemas.microsoft.com/office/powerpoint/2010/main" val="936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Espace réservé du contenu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1705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59832" y="764704"/>
            <a:ext cx="2088232" cy="1224136"/>
          </a:xfrm>
          <a:prstGeom prst="wedgeRect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Mathématicien/Apprenant des mathématiques</a:t>
            </a:r>
          </a:p>
          <a:p>
            <a:pPr algn="ctr"/>
            <a:r>
              <a:rPr lang="fr-CA" b="1" dirty="0" smtClean="0"/>
              <a:t> </a:t>
            </a:r>
            <a:r>
              <a:rPr lang="fr-CA" b="1" dirty="0" err="1" smtClean="0"/>
              <a:t>EfMat</a:t>
            </a:r>
            <a:endParaRPr lang="fr-CA" b="1" dirty="0"/>
          </a:p>
        </p:txBody>
      </p:sp>
      <p:sp>
        <p:nvSpPr>
          <p:cNvPr id="5" name="Rectangle 4"/>
          <p:cNvSpPr/>
          <p:nvPr/>
        </p:nvSpPr>
        <p:spPr>
          <a:xfrm>
            <a:off x="6300192" y="1916832"/>
            <a:ext cx="2592288" cy="1440160"/>
          </a:xfrm>
          <a:prstGeom prst="wedgeRect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700" dirty="0" smtClean="0"/>
              <a:t>Étudiant qui réfléchi sur l’enseignement et l’apprentissage des math</a:t>
            </a:r>
          </a:p>
          <a:p>
            <a:pPr algn="ctr"/>
            <a:r>
              <a:rPr lang="fr-CA" sz="1700" b="1" dirty="0" err="1" smtClean="0"/>
              <a:t>EfDid</a:t>
            </a:r>
            <a:endParaRPr lang="fr-CA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2204864"/>
            <a:ext cx="2088232" cy="1224136"/>
          </a:xfrm>
          <a:prstGeom prst="wedgeRectCallout">
            <a:avLst>
              <a:gd name="adj1" fmla="val 16559"/>
              <a:gd name="adj2" fmla="val 6669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Enseignant de mathématiques</a:t>
            </a:r>
          </a:p>
          <a:p>
            <a:pPr algn="ctr"/>
            <a:r>
              <a:rPr lang="fr-CA" b="1" dirty="0" err="1" smtClean="0"/>
              <a:t>EfEns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666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14400" y="228600"/>
            <a:ext cx="7315200" cy="6400800"/>
            <a:chOff x="576" y="144"/>
            <a:chExt cx="4608" cy="4032"/>
          </a:xfrm>
        </p:grpSpPr>
        <p:sp>
          <p:nvSpPr>
            <p:cNvPr id="10255" name="Oval 9" descr="Papier journal"/>
            <p:cNvSpPr>
              <a:spLocks noChangeArrowheads="1"/>
            </p:cNvSpPr>
            <p:nvPr/>
          </p:nvSpPr>
          <p:spPr bwMode="auto">
            <a:xfrm>
              <a:off x="576" y="144"/>
              <a:ext cx="4608" cy="4032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2060"/>
                </a:solidFill>
              </a:endParaRPr>
            </a:p>
          </p:txBody>
        </p:sp>
        <p:sp>
          <p:nvSpPr>
            <p:cNvPr id="2058" name="Text Box 10" descr="Papier journal"/>
            <p:cNvSpPr txBox="1">
              <a:spLocks noChangeArrowheads="1"/>
            </p:cNvSpPr>
            <p:nvPr/>
          </p:nvSpPr>
          <p:spPr bwMode="auto">
            <a:xfrm>
              <a:off x="2160" y="528"/>
              <a:ext cx="1488" cy="23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CA" b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Mathématiques</a:t>
              </a:r>
            </a:p>
          </p:txBody>
        </p:sp>
        <p:sp>
          <p:nvSpPr>
            <p:cNvPr id="2059" name="Text Box 11" descr="Papier journal"/>
            <p:cNvSpPr txBox="1">
              <a:spLocks noChangeArrowheads="1"/>
            </p:cNvSpPr>
            <p:nvPr/>
          </p:nvSpPr>
          <p:spPr bwMode="auto">
            <a:xfrm>
              <a:off x="912" y="2448"/>
              <a:ext cx="1392" cy="58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Enseignement des mathématiques</a:t>
              </a:r>
            </a:p>
          </p:txBody>
        </p:sp>
        <p:sp>
          <p:nvSpPr>
            <p:cNvPr id="2060" name="Text Box 12" descr="Papier journal"/>
            <p:cNvSpPr txBox="1">
              <a:spLocks noChangeArrowheads="1"/>
            </p:cNvSpPr>
            <p:nvPr/>
          </p:nvSpPr>
          <p:spPr bwMode="auto">
            <a:xfrm>
              <a:off x="3456" y="2496"/>
              <a:ext cx="1392" cy="58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Apprentissage des mathématiques</a:t>
              </a:r>
            </a:p>
          </p:txBody>
        </p:sp>
      </p:grp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505200" y="1981200"/>
            <a:ext cx="2133600" cy="1981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C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Enseignant </a:t>
            </a:r>
          </a:p>
          <a:p>
            <a:pPr algn="ctr">
              <a:defRPr/>
            </a:pPr>
            <a:r>
              <a:rPr lang="fr-C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formation </a:t>
            </a:r>
          </a:p>
        </p:txBody>
      </p:sp>
      <p:sp>
        <p:nvSpPr>
          <p:cNvPr id="2061" name="AutoShape 13" descr="Papier de soie rose"/>
          <p:cNvSpPr>
            <a:spLocks noChangeArrowheads="1"/>
          </p:cNvSpPr>
          <p:nvPr/>
        </p:nvSpPr>
        <p:spPr bwMode="auto">
          <a:xfrm>
            <a:off x="0" y="2394861"/>
            <a:ext cx="2209800" cy="685800"/>
          </a:xfrm>
          <a:prstGeom prst="wedgeRectCallout">
            <a:avLst>
              <a:gd name="adj1" fmla="val 78841"/>
              <a:gd name="adj2" fmla="val -10033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1600" dirty="0">
                <a:solidFill>
                  <a:srgbClr val="002060"/>
                </a:solidFill>
              </a:rPr>
              <a:t>J’enseigne comme on m’a enseigné</a:t>
            </a:r>
          </a:p>
        </p:txBody>
      </p:sp>
      <p:sp>
        <p:nvSpPr>
          <p:cNvPr id="2068" name="AutoShape 20" descr="Papier de soie rose"/>
          <p:cNvSpPr>
            <a:spLocks noChangeArrowheads="1"/>
          </p:cNvSpPr>
          <p:nvPr/>
        </p:nvSpPr>
        <p:spPr bwMode="auto">
          <a:xfrm rot="1982345">
            <a:off x="1778000" y="1298575"/>
            <a:ext cx="2466975" cy="1916113"/>
          </a:xfrm>
          <a:prstGeom prst="rightArrow">
            <a:avLst>
              <a:gd name="adj1" fmla="val 50000"/>
              <a:gd name="adj2" fmla="val 3218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Posture de </a:t>
            </a:r>
          </a:p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l’ancien </a:t>
            </a:r>
            <a:r>
              <a:rPr lang="fr-C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élève/</a:t>
            </a:r>
          </a:p>
          <a:p>
            <a:pPr>
              <a:defRPr/>
            </a:pPr>
            <a:r>
              <a:rPr lang="fr-C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étudiant</a:t>
            </a:r>
            <a:endParaRPr lang="fr-CA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3" name="AutoShape 15" descr="Papier de soie rose"/>
          <p:cNvSpPr>
            <a:spLocks noChangeArrowheads="1"/>
          </p:cNvSpPr>
          <p:nvPr/>
        </p:nvSpPr>
        <p:spPr bwMode="auto">
          <a:xfrm>
            <a:off x="29564" y="65088"/>
            <a:ext cx="3628036" cy="2286000"/>
          </a:xfrm>
          <a:prstGeom prst="cloudCallout">
            <a:avLst>
              <a:gd name="adj1" fmla="val 19213"/>
              <a:gd name="adj2" fmla="val 1340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CA" sz="1500" dirty="0">
                <a:solidFill>
                  <a:srgbClr val="002060"/>
                </a:solidFill>
              </a:rPr>
              <a:t>Conceptions forgées par le </a:t>
            </a:r>
            <a:r>
              <a:rPr lang="fr-CA" sz="1500" dirty="0" smtClean="0">
                <a:solidFill>
                  <a:srgbClr val="002060"/>
                </a:solidFill>
              </a:rPr>
              <a:t>métier d’élève, d’étudiant mathématicien </a:t>
            </a:r>
            <a:r>
              <a:rPr lang="fr-CA" sz="1500" dirty="0">
                <a:solidFill>
                  <a:srgbClr val="002060"/>
                </a:solidFill>
              </a:rPr>
              <a:t>et par la culture dominante du milieu </a:t>
            </a:r>
            <a:r>
              <a:rPr lang="fr-CA" sz="1500" dirty="0" smtClean="0">
                <a:solidFill>
                  <a:srgbClr val="002060"/>
                </a:solidFill>
              </a:rPr>
              <a:t>scolaire et académique</a:t>
            </a:r>
            <a:endParaRPr lang="fr-CA" sz="1500" dirty="0">
              <a:solidFill>
                <a:srgbClr val="002060"/>
              </a:solidFill>
            </a:endParaRPr>
          </a:p>
        </p:txBody>
      </p:sp>
      <p:sp>
        <p:nvSpPr>
          <p:cNvPr id="2065" name="AutoShape 17" descr="Papier de soie rose"/>
          <p:cNvSpPr>
            <a:spLocks noChangeArrowheads="1"/>
          </p:cNvSpPr>
          <p:nvPr/>
        </p:nvSpPr>
        <p:spPr bwMode="auto">
          <a:xfrm>
            <a:off x="1295400" y="1542256"/>
            <a:ext cx="2209800" cy="714375"/>
          </a:xfrm>
          <a:prstGeom prst="wedgeRectCallout">
            <a:avLst>
              <a:gd name="adj1" fmla="val 62426"/>
              <a:gd name="adj2" fmla="val 8556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J’enseigne donc ils apprennent </a:t>
            </a:r>
          </a:p>
        </p:txBody>
      </p:sp>
      <p:sp>
        <p:nvSpPr>
          <p:cNvPr id="2064" name="AutoShape 16" descr="Papier de soie bleu"/>
          <p:cNvSpPr>
            <a:spLocks noChangeArrowheads="1"/>
          </p:cNvSpPr>
          <p:nvPr/>
        </p:nvSpPr>
        <p:spPr bwMode="auto">
          <a:xfrm>
            <a:off x="5498898" y="4729771"/>
            <a:ext cx="3352800" cy="1905000"/>
          </a:xfrm>
          <a:prstGeom prst="cloudCallout">
            <a:avLst>
              <a:gd name="adj1" fmla="val -75662"/>
              <a:gd name="adj2" fmla="val -3333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CA" sz="1800" dirty="0">
                <a:solidFill>
                  <a:srgbClr val="002060"/>
                </a:solidFill>
              </a:rPr>
              <a:t>Conceptions forgées </a:t>
            </a:r>
            <a:r>
              <a:rPr lang="fr-CA" sz="1800" dirty="0" smtClean="0">
                <a:solidFill>
                  <a:srgbClr val="002060"/>
                </a:solidFill>
              </a:rPr>
              <a:t>par </a:t>
            </a:r>
            <a:r>
              <a:rPr lang="fr-CA" sz="1800" dirty="0">
                <a:solidFill>
                  <a:srgbClr val="002060"/>
                </a:solidFill>
              </a:rPr>
              <a:t>la culture du milieu enseignant</a:t>
            </a:r>
          </a:p>
        </p:txBody>
      </p:sp>
      <p:sp>
        <p:nvSpPr>
          <p:cNvPr id="2062" name="AutoShape 14" descr="Papier lettre"/>
          <p:cNvSpPr>
            <a:spLocks noChangeArrowheads="1"/>
          </p:cNvSpPr>
          <p:nvPr/>
        </p:nvSpPr>
        <p:spPr bwMode="auto">
          <a:xfrm>
            <a:off x="3886200" y="152400"/>
            <a:ext cx="2971800" cy="1676400"/>
          </a:xfrm>
          <a:prstGeom prst="cloudCallout">
            <a:avLst>
              <a:gd name="adj1" fmla="val 56731"/>
              <a:gd name="adj2" fmla="val 2556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CA" sz="1800">
                <a:solidFill>
                  <a:srgbClr val="002060"/>
                </a:solidFill>
              </a:rPr>
              <a:t>Conceptions compatibles avec le milieu universitaire </a:t>
            </a:r>
          </a:p>
        </p:txBody>
      </p:sp>
      <p:sp>
        <p:nvSpPr>
          <p:cNvPr id="2074" name="AutoShape 26" descr="Papier de soie bleu"/>
          <p:cNvSpPr>
            <a:spLocks noChangeArrowheads="1"/>
          </p:cNvSpPr>
          <p:nvPr/>
        </p:nvSpPr>
        <p:spPr bwMode="auto">
          <a:xfrm>
            <a:off x="5838334" y="4510088"/>
            <a:ext cx="2209800" cy="1371600"/>
          </a:xfrm>
          <a:prstGeom prst="wedgeRectCallout">
            <a:avLst>
              <a:gd name="adj1" fmla="val -73852"/>
              <a:gd name="adj2" fmla="val -1655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A" dirty="0">
                <a:solidFill>
                  <a:srgbClr val="002060"/>
                </a:solidFill>
              </a:rPr>
              <a:t>Grande préoccupation par la gestion de la classe</a:t>
            </a:r>
          </a:p>
        </p:txBody>
      </p:sp>
      <p:sp>
        <p:nvSpPr>
          <p:cNvPr id="2076" name="AutoShape 28" descr="Papier de soie rose"/>
          <p:cNvSpPr>
            <a:spLocks noChangeArrowheads="1"/>
          </p:cNvSpPr>
          <p:nvPr/>
        </p:nvSpPr>
        <p:spPr bwMode="auto">
          <a:xfrm>
            <a:off x="888546" y="1066800"/>
            <a:ext cx="2209800" cy="1066800"/>
          </a:xfrm>
          <a:prstGeom prst="wedgeRectCallout">
            <a:avLst>
              <a:gd name="adj1" fmla="val 64222"/>
              <a:gd name="adj2" fmla="val 7842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Entrée par les définitions et les formalisations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2070" name="AutoShape 22" descr="Papier lettre"/>
          <p:cNvSpPr>
            <a:spLocks noChangeArrowheads="1"/>
          </p:cNvSpPr>
          <p:nvPr/>
        </p:nvSpPr>
        <p:spPr bwMode="auto">
          <a:xfrm rot="-1723498">
            <a:off x="4953000" y="1295400"/>
            <a:ext cx="2590800" cy="1981200"/>
          </a:xfrm>
          <a:prstGeom prst="leftArrow">
            <a:avLst>
              <a:gd name="adj1" fmla="val 50000"/>
              <a:gd name="adj2" fmla="val 32692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Posture de </a:t>
            </a:r>
          </a:p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l’étudiant</a:t>
            </a:r>
          </a:p>
          <a:p>
            <a:pPr>
              <a:defRPr/>
            </a:pPr>
            <a:endParaRPr lang="fr-CA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2" name="AutoShape 24" descr="Papier de soie bleu"/>
          <p:cNvSpPr>
            <a:spLocks noChangeArrowheads="1"/>
          </p:cNvSpPr>
          <p:nvPr/>
        </p:nvSpPr>
        <p:spPr bwMode="auto">
          <a:xfrm rot="-5390319">
            <a:off x="3338512" y="4052888"/>
            <a:ext cx="2466975" cy="2286000"/>
          </a:xfrm>
          <a:prstGeom prst="rightArrow">
            <a:avLst>
              <a:gd name="adj1" fmla="val 50000"/>
              <a:gd name="adj2" fmla="val 26979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Posture de </a:t>
            </a:r>
          </a:p>
          <a:p>
            <a:pPr>
              <a:defRPr/>
            </a:pPr>
            <a:r>
              <a:rPr lang="fr-C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l’enseignant</a:t>
            </a:r>
          </a:p>
        </p:txBody>
      </p:sp>
      <p:sp>
        <p:nvSpPr>
          <p:cNvPr id="2075" name="AutoShape 27" descr="Papier lettre"/>
          <p:cNvSpPr>
            <a:spLocks noChangeArrowheads="1"/>
          </p:cNvSpPr>
          <p:nvPr/>
        </p:nvSpPr>
        <p:spPr bwMode="auto">
          <a:xfrm>
            <a:off x="6477000" y="152400"/>
            <a:ext cx="2209800" cy="914400"/>
          </a:xfrm>
          <a:prstGeom prst="wedgeRectCallout">
            <a:avLst>
              <a:gd name="adj1" fmla="val -21981"/>
              <a:gd name="adj2" fmla="val 118231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A" dirty="0">
                <a:solidFill>
                  <a:srgbClr val="002060"/>
                </a:solidFill>
              </a:rPr>
              <a:t>Perspective socio-</a:t>
            </a:r>
            <a:r>
              <a:rPr lang="fr-CA" dirty="0" err="1">
                <a:solidFill>
                  <a:srgbClr val="002060"/>
                </a:solidFill>
              </a:rPr>
              <a:t>constructivsite</a:t>
            </a:r>
            <a:endParaRPr lang="fr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 autoUpdateAnimBg="0"/>
      <p:bldP spid="2061" grpId="0" animBg="1" autoUpdateAnimBg="0"/>
      <p:bldP spid="2068" grpId="0" animBg="1" autoUpdateAnimBg="0"/>
      <p:bldP spid="2063" grpId="0" animBg="1" autoUpdateAnimBg="0"/>
      <p:bldP spid="2065" grpId="0" animBg="1" autoUpdateAnimBg="0"/>
      <p:bldP spid="2064" grpId="0" animBg="1" autoUpdateAnimBg="0"/>
      <p:bldP spid="2062" grpId="0" animBg="1" autoUpdateAnimBg="0"/>
      <p:bldP spid="2074" grpId="0" animBg="1" autoUpdateAnimBg="0"/>
      <p:bldP spid="2076" grpId="0" animBg="1" autoUpdateAnimBg="0"/>
      <p:bldP spid="2070" grpId="0" animBg="1" autoUpdateAnimBg="0"/>
      <p:bldP spid="2072" grpId="0" animBg="1" autoUpdateAnimBg="0"/>
      <p:bldP spid="20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fr-CA" sz="2600" b="1" dirty="0" smtClean="0"/>
              <a:t>L’enseignant en formation: une entité multiple</a:t>
            </a:r>
            <a:endParaRPr lang="fr-CA" sz="26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79512" y="2204865"/>
            <a:ext cx="2880320" cy="38884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CA" sz="2200" dirty="0" smtClean="0">
                <a:solidFill>
                  <a:schemeClr val="tx1"/>
                </a:solidFill>
              </a:rPr>
              <a:t>Postulat  :  un dispositif de formation est signifiant s’il favorise l’engagement de l’</a:t>
            </a:r>
            <a:r>
              <a:rPr lang="fr-CA" sz="2200" dirty="0" err="1" smtClean="0">
                <a:solidFill>
                  <a:schemeClr val="tx1"/>
                </a:solidFill>
              </a:rPr>
              <a:t>EfMat</a:t>
            </a:r>
            <a:r>
              <a:rPr lang="fr-CA" sz="2200" dirty="0" smtClean="0">
                <a:solidFill>
                  <a:schemeClr val="tx1"/>
                </a:solidFill>
              </a:rPr>
              <a:t>, l’</a:t>
            </a:r>
            <a:r>
              <a:rPr lang="fr-CA" sz="2200" dirty="0" err="1" smtClean="0">
                <a:solidFill>
                  <a:schemeClr val="tx1"/>
                </a:solidFill>
              </a:rPr>
              <a:t>EfDid</a:t>
            </a:r>
            <a:r>
              <a:rPr lang="fr-CA" sz="2200" dirty="0" smtClean="0">
                <a:solidFill>
                  <a:schemeClr val="tx1"/>
                </a:solidFill>
              </a:rPr>
              <a:t> et l’</a:t>
            </a:r>
            <a:r>
              <a:rPr lang="fr-CA" sz="2200" dirty="0" err="1" smtClean="0">
                <a:solidFill>
                  <a:schemeClr val="tx1"/>
                </a:solidFill>
              </a:rPr>
              <a:t>EfEns</a:t>
            </a:r>
            <a:r>
              <a:rPr lang="fr-CA" sz="2200" dirty="0" smtClean="0">
                <a:solidFill>
                  <a:schemeClr val="tx1"/>
                </a:solidFill>
              </a:rPr>
              <a:t> dans des activités d’interactions de connaissances. </a:t>
            </a:r>
          </a:p>
          <a:p>
            <a:endParaRPr lang="fr-CA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96880638"/>
              </p:ext>
            </p:extLst>
          </p:nvPr>
        </p:nvGraphicFramePr>
        <p:xfrm>
          <a:off x="3486150" y="1200150"/>
          <a:ext cx="4618038" cy="393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62184" y="5446966"/>
            <a:ext cx="53875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L’enseignant en formation comme </a:t>
            </a:r>
          </a:p>
          <a:p>
            <a:pPr algn="ctr"/>
            <a:r>
              <a:rPr lang="fr-CA" sz="2400" b="1" dirty="0" smtClean="0"/>
              <a:t>une </a:t>
            </a:r>
            <a:r>
              <a:rPr lang="fr-CA" sz="2400" b="1" i="1" dirty="0" smtClean="0"/>
              <a:t>communauté de pratique</a:t>
            </a:r>
            <a:endParaRPr lang="fr-CA" sz="2400" b="1" i="1" dirty="0"/>
          </a:p>
        </p:txBody>
      </p:sp>
    </p:spTree>
    <p:extLst>
      <p:ext uri="{BB962C8B-B14F-4D97-AF65-F5344CB8AC3E}">
        <p14:creationId xmlns:p14="http://schemas.microsoft.com/office/powerpoint/2010/main" val="26064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Exemples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 action="ppaction://hlinkfile"/>
              </a:rPr>
              <a:t>DID-255</a:t>
            </a:r>
            <a:endParaRPr lang="fr-CA" dirty="0" smtClean="0"/>
          </a:p>
          <a:p>
            <a:pPr lvl="1"/>
            <a:r>
              <a:rPr lang="fr-CA" dirty="0" smtClean="0">
                <a:hlinkClick r:id="rId3" action="ppaction://hlinkfile"/>
              </a:rPr>
              <a:t>Travail</a:t>
            </a:r>
            <a:endParaRPr lang="fr-CA" dirty="0" smtClean="0"/>
          </a:p>
          <a:p>
            <a:r>
              <a:rPr lang="fr-CA" dirty="0" smtClean="0">
                <a:hlinkClick r:id="rId4" action="ppaction://hlinkfile"/>
              </a:rPr>
              <a:t>DID-155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05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125113" cy="924475"/>
          </a:xfrm>
        </p:spPr>
        <p:txBody>
          <a:bodyPr/>
          <a:lstStyle/>
          <a:p>
            <a:pPr algn="ctr"/>
            <a:r>
              <a:rPr lang="fr-CA" dirty="0" smtClean="0"/>
              <a:t>MERCI!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65207" y="5013176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1800" dirty="0" smtClean="0"/>
              <a:t>Hassane.Squalli@USherbrooke.ca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777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516540" y="2187146"/>
            <a:ext cx="3709470" cy="2928551"/>
          </a:xfrm>
          <a:custGeom>
            <a:avLst/>
            <a:gdLst>
              <a:gd name="connsiteX0" fmla="*/ 966270 w 3709470"/>
              <a:gd name="connsiteY0" fmla="*/ 222421 h 2928551"/>
              <a:gd name="connsiteX1" fmla="*/ 743849 w 3709470"/>
              <a:gd name="connsiteY1" fmla="*/ 321275 h 2928551"/>
              <a:gd name="connsiteX2" fmla="*/ 644995 w 3709470"/>
              <a:gd name="connsiteY2" fmla="*/ 420129 h 2928551"/>
              <a:gd name="connsiteX3" fmla="*/ 472000 w 3709470"/>
              <a:gd name="connsiteY3" fmla="*/ 642551 h 2928551"/>
              <a:gd name="connsiteX4" fmla="*/ 249579 w 3709470"/>
              <a:gd name="connsiteY4" fmla="*/ 1050324 h 2928551"/>
              <a:gd name="connsiteX5" fmla="*/ 175438 w 3709470"/>
              <a:gd name="connsiteY5" fmla="*/ 1161535 h 2928551"/>
              <a:gd name="connsiteX6" fmla="*/ 101298 w 3709470"/>
              <a:gd name="connsiteY6" fmla="*/ 1371600 h 2928551"/>
              <a:gd name="connsiteX7" fmla="*/ 14800 w 3709470"/>
              <a:gd name="connsiteY7" fmla="*/ 1729946 h 2928551"/>
              <a:gd name="connsiteX8" fmla="*/ 2443 w 3709470"/>
              <a:gd name="connsiteY8" fmla="*/ 1853513 h 2928551"/>
              <a:gd name="connsiteX9" fmla="*/ 14800 w 3709470"/>
              <a:gd name="connsiteY9" fmla="*/ 2693773 h 2928551"/>
              <a:gd name="connsiteX10" fmla="*/ 126011 w 3709470"/>
              <a:gd name="connsiteY10" fmla="*/ 2780270 h 2928551"/>
              <a:gd name="connsiteX11" fmla="*/ 175438 w 3709470"/>
              <a:gd name="connsiteY11" fmla="*/ 2817340 h 2928551"/>
              <a:gd name="connsiteX12" fmla="*/ 212508 w 3709470"/>
              <a:gd name="connsiteY12" fmla="*/ 2854410 h 2928551"/>
              <a:gd name="connsiteX13" fmla="*/ 261935 w 3709470"/>
              <a:gd name="connsiteY13" fmla="*/ 2866767 h 2928551"/>
              <a:gd name="connsiteX14" fmla="*/ 311362 w 3709470"/>
              <a:gd name="connsiteY14" fmla="*/ 2891481 h 2928551"/>
              <a:gd name="connsiteX15" fmla="*/ 373146 w 3709470"/>
              <a:gd name="connsiteY15" fmla="*/ 2903837 h 2928551"/>
              <a:gd name="connsiteX16" fmla="*/ 558498 w 3709470"/>
              <a:gd name="connsiteY16" fmla="*/ 2928551 h 2928551"/>
              <a:gd name="connsiteX17" fmla="*/ 1435827 w 3709470"/>
              <a:gd name="connsiteY17" fmla="*/ 2916194 h 2928551"/>
              <a:gd name="connsiteX18" fmla="*/ 1522325 w 3709470"/>
              <a:gd name="connsiteY18" fmla="*/ 2903837 h 2928551"/>
              <a:gd name="connsiteX19" fmla="*/ 1608822 w 3709470"/>
              <a:gd name="connsiteY19" fmla="*/ 2879124 h 2928551"/>
              <a:gd name="connsiteX20" fmla="*/ 1744746 w 3709470"/>
              <a:gd name="connsiteY20" fmla="*/ 2829697 h 2928551"/>
              <a:gd name="connsiteX21" fmla="*/ 1818887 w 3709470"/>
              <a:gd name="connsiteY21" fmla="*/ 2804983 h 2928551"/>
              <a:gd name="connsiteX22" fmla="*/ 1917741 w 3709470"/>
              <a:gd name="connsiteY22" fmla="*/ 2755556 h 2928551"/>
              <a:gd name="connsiteX23" fmla="*/ 2189589 w 3709470"/>
              <a:gd name="connsiteY23" fmla="*/ 2631989 h 2928551"/>
              <a:gd name="connsiteX24" fmla="*/ 2337870 w 3709470"/>
              <a:gd name="connsiteY24" fmla="*/ 2570205 h 2928551"/>
              <a:gd name="connsiteX25" fmla="*/ 2486152 w 3709470"/>
              <a:gd name="connsiteY25" fmla="*/ 2483708 h 2928551"/>
              <a:gd name="connsiteX26" fmla="*/ 2659146 w 3709470"/>
              <a:gd name="connsiteY26" fmla="*/ 2397210 h 2928551"/>
              <a:gd name="connsiteX27" fmla="*/ 2782714 w 3709470"/>
              <a:gd name="connsiteY27" fmla="*/ 2323070 h 2928551"/>
              <a:gd name="connsiteX28" fmla="*/ 2844498 w 3709470"/>
              <a:gd name="connsiteY28" fmla="*/ 2310713 h 2928551"/>
              <a:gd name="connsiteX29" fmla="*/ 2893925 w 3709470"/>
              <a:gd name="connsiteY29" fmla="*/ 2286000 h 2928551"/>
              <a:gd name="connsiteX30" fmla="*/ 3029849 w 3709470"/>
              <a:gd name="connsiteY30" fmla="*/ 2224216 h 2928551"/>
              <a:gd name="connsiteX31" fmla="*/ 3091633 w 3709470"/>
              <a:gd name="connsiteY31" fmla="*/ 2187146 h 2928551"/>
              <a:gd name="connsiteX32" fmla="*/ 3141060 w 3709470"/>
              <a:gd name="connsiteY32" fmla="*/ 2162432 h 2928551"/>
              <a:gd name="connsiteX33" fmla="*/ 3190487 w 3709470"/>
              <a:gd name="connsiteY33" fmla="*/ 2125362 h 2928551"/>
              <a:gd name="connsiteX34" fmla="*/ 3338768 w 3709470"/>
              <a:gd name="connsiteY34" fmla="*/ 2001794 h 2928551"/>
              <a:gd name="connsiteX35" fmla="*/ 3363481 w 3709470"/>
              <a:gd name="connsiteY35" fmla="*/ 1964724 h 2928551"/>
              <a:gd name="connsiteX36" fmla="*/ 3449979 w 3709470"/>
              <a:gd name="connsiteY36" fmla="*/ 1853513 h 2928551"/>
              <a:gd name="connsiteX37" fmla="*/ 3511762 w 3709470"/>
              <a:gd name="connsiteY37" fmla="*/ 1767016 h 2928551"/>
              <a:gd name="connsiteX38" fmla="*/ 3548833 w 3709470"/>
              <a:gd name="connsiteY38" fmla="*/ 1742302 h 2928551"/>
              <a:gd name="connsiteX39" fmla="*/ 3585903 w 3709470"/>
              <a:gd name="connsiteY39" fmla="*/ 1705232 h 2928551"/>
              <a:gd name="connsiteX40" fmla="*/ 3660043 w 3709470"/>
              <a:gd name="connsiteY40" fmla="*/ 1668162 h 2928551"/>
              <a:gd name="connsiteX41" fmla="*/ 3684757 w 3709470"/>
              <a:gd name="connsiteY41" fmla="*/ 1594021 h 2928551"/>
              <a:gd name="connsiteX42" fmla="*/ 3709470 w 3709470"/>
              <a:gd name="connsiteY42" fmla="*/ 1507524 h 2928551"/>
              <a:gd name="connsiteX43" fmla="*/ 3697114 w 3709470"/>
              <a:gd name="connsiteY43" fmla="*/ 988540 h 2928551"/>
              <a:gd name="connsiteX44" fmla="*/ 3660043 w 3709470"/>
              <a:gd name="connsiteY44" fmla="*/ 951470 h 2928551"/>
              <a:gd name="connsiteX45" fmla="*/ 3622973 w 3709470"/>
              <a:gd name="connsiteY45" fmla="*/ 902043 h 2928551"/>
              <a:gd name="connsiteX46" fmla="*/ 3573546 w 3709470"/>
              <a:gd name="connsiteY46" fmla="*/ 864973 h 2928551"/>
              <a:gd name="connsiteX47" fmla="*/ 3474692 w 3709470"/>
              <a:gd name="connsiteY47" fmla="*/ 729048 h 2928551"/>
              <a:gd name="connsiteX48" fmla="*/ 3425265 w 3709470"/>
              <a:gd name="connsiteY48" fmla="*/ 667264 h 2928551"/>
              <a:gd name="connsiteX49" fmla="*/ 3375838 w 3709470"/>
              <a:gd name="connsiteY49" fmla="*/ 580767 h 2928551"/>
              <a:gd name="connsiteX50" fmla="*/ 3301698 w 3709470"/>
              <a:gd name="connsiteY50" fmla="*/ 481913 h 2928551"/>
              <a:gd name="connsiteX51" fmla="*/ 3239914 w 3709470"/>
              <a:gd name="connsiteY51" fmla="*/ 407773 h 2928551"/>
              <a:gd name="connsiteX52" fmla="*/ 3141060 w 3709470"/>
              <a:gd name="connsiteY52" fmla="*/ 259491 h 2928551"/>
              <a:gd name="connsiteX53" fmla="*/ 3079276 w 3709470"/>
              <a:gd name="connsiteY53" fmla="*/ 210064 h 2928551"/>
              <a:gd name="connsiteX54" fmla="*/ 3017492 w 3709470"/>
              <a:gd name="connsiteY54" fmla="*/ 185351 h 2928551"/>
              <a:gd name="connsiteX55" fmla="*/ 2943352 w 3709470"/>
              <a:gd name="connsiteY55" fmla="*/ 148281 h 2928551"/>
              <a:gd name="connsiteX56" fmla="*/ 2881568 w 3709470"/>
              <a:gd name="connsiteY56" fmla="*/ 111210 h 2928551"/>
              <a:gd name="connsiteX57" fmla="*/ 2770357 w 3709470"/>
              <a:gd name="connsiteY57" fmla="*/ 74140 h 2928551"/>
              <a:gd name="connsiteX58" fmla="*/ 2733287 w 3709470"/>
              <a:gd name="connsiteY58" fmla="*/ 61783 h 2928551"/>
              <a:gd name="connsiteX59" fmla="*/ 2671503 w 3709470"/>
              <a:gd name="connsiteY59" fmla="*/ 49427 h 2928551"/>
              <a:gd name="connsiteX60" fmla="*/ 2572649 w 3709470"/>
              <a:gd name="connsiteY60" fmla="*/ 24713 h 2928551"/>
              <a:gd name="connsiteX61" fmla="*/ 2362584 w 3709470"/>
              <a:gd name="connsiteY61" fmla="*/ 12356 h 2928551"/>
              <a:gd name="connsiteX62" fmla="*/ 2239016 w 3709470"/>
              <a:gd name="connsiteY62" fmla="*/ 0 h 2928551"/>
              <a:gd name="connsiteX63" fmla="*/ 1893027 w 3709470"/>
              <a:gd name="connsiteY63" fmla="*/ 12356 h 2928551"/>
              <a:gd name="connsiteX64" fmla="*/ 1794173 w 3709470"/>
              <a:gd name="connsiteY64" fmla="*/ 37070 h 2928551"/>
              <a:gd name="connsiteX65" fmla="*/ 1720033 w 3709470"/>
              <a:gd name="connsiteY65" fmla="*/ 49427 h 2928551"/>
              <a:gd name="connsiteX66" fmla="*/ 1571752 w 3709470"/>
              <a:gd name="connsiteY66" fmla="*/ 98854 h 2928551"/>
              <a:gd name="connsiteX67" fmla="*/ 1534681 w 3709470"/>
              <a:gd name="connsiteY67" fmla="*/ 123567 h 2928551"/>
              <a:gd name="connsiteX68" fmla="*/ 1435827 w 3709470"/>
              <a:gd name="connsiteY68" fmla="*/ 135924 h 2928551"/>
              <a:gd name="connsiteX69" fmla="*/ 1188692 w 3709470"/>
              <a:gd name="connsiteY69" fmla="*/ 172994 h 2928551"/>
              <a:gd name="connsiteX70" fmla="*/ 1114552 w 3709470"/>
              <a:gd name="connsiteY70" fmla="*/ 197708 h 2928551"/>
              <a:gd name="connsiteX71" fmla="*/ 1077481 w 3709470"/>
              <a:gd name="connsiteY71" fmla="*/ 210064 h 2928551"/>
              <a:gd name="connsiteX72" fmla="*/ 966270 w 3709470"/>
              <a:gd name="connsiteY72" fmla="*/ 222421 h 292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709470" h="2928551">
                <a:moveTo>
                  <a:pt x="966270" y="222421"/>
                </a:moveTo>
                <a:cubicBezTo>
                  <a:pt x="879773" y="251253"/>
                  <a:pt x="818736" y="264008"/>
                  <a:pt x="743849" y="321275"/>
                </a:cubicBezTo>
                <a:cubicBezTo>
                  <a:pt x="706832" y="349582"/>
                  <a:pt x="676867" y="386132"/>
                  <a:pt x="644995" y="420129"/>
                </a:cubicBezTo>
                <a:cubicBezTo>
                  <a:pt x="568663" y="501550"/>
                  <a:pt x="533916" y="546582"/>
                  <a:pt x="472000" y="642551"/>
                </a:cubicBezTo>
                <a:cubicBezTo>
                  <a:pt x="55463" y="1288182"/>
                  <a:pt x="470347" y="628857"/>
                  <a:pt x="249579" y="1050324"/>
                </a:cubicBezTo>
                <a:cubicBezTo>
                  <a:pt x="228906" y="1089791"/>
                  <a:pt x="196284" y="1122160"/>
                  <a:pt x="175438" y="1161535"/>
                </a:cubicBezTo>
                <a:cubicBezTo>
                  <a:pt x="162639" y="1185712"/>
                  <a:pt x="107313" y="1350546"/>
                  <a:pt x="101298" y="1371600"/>
                </a:cubicBezTo>
                <a:cubicBezTo>
                  <a:pt x="76841" y="1457198"/>
                  <a:pt x="30460" y="1625546"/>
                  <a:pt x="14800" y="1729946"/>
                </a:cubicBezTo>
                <a:cubicBezTo>
                  <a:pt x="8659" y="1770882"/>
                  <a:pt x="6562" y="1812324"/>
                  <a:pt x="2443" y="1853513"/>
                </a:cubicBezTo>
                <a:cubicBezTo>
                  <a:pt x="6562" y="2133600"/>
                  <a:pt x="-11938" y="2414935"/>
                  <a:pt x="14800" y="2693773"/>
                </a:cubicBezTo>
                <a:cubicBezTo>
                  <a:pt x="16526" y="2711772"/>
                  <a:pt x="100871" y="2762313"/>
                  <a:pt x="126011" y="2780270"/>
                </a:cubicBezTo>
                <a:cubicBezTo>
                  <a:pt x="142769" y="2792240"/>
                  <a:pt x="159801" y="2803937"/>
                  <a:pt x="175438" y="2817340"/>
                </a:cubicBezTo>
                <a:cubicBezTo>
                  <a:pt x="188706" y="2828713"/>
                  <a:pt x="197335" y="2845740"/>
                  <a:pt x="212508" y="2854410"/>
                </a:cubicBezTo>
                <a:cubicBezTo>
                  <a:pt x="227253" y="2862836"/>
                  <a:pt x="246034" y="2860804"/>
                  <a:pt x="261935" y="2866767"/>
                </a:cubicBezTo>
                <a:cubicBezTo>
                  <a:pt x="279183" y="2873235"/>
                  <a:pt x="293887" y="2885656"/>
                  <a:pt x="311362" y="2891481"/>
                </a:cubicBezTo>
                <a:cubicBezTo>
                  <a:pt x="331287" y="2898123"/>
                  <a:pt x="352429" y="2900384"/>
                  <a:pt x="373146" y="2903837"/>
                </a:cubicBezTo>
                <a:cubicBezTo>
                  <a:pt x="424317" y="2912365"/>
                  <a:pt x="508505" y="2922302"/>
                  <a:pt x="558498" y="2928551"/>
                </a:cubicBezTo>
                <a:lnTo>
                  <a:pt x="1435827" y="2916194"/>
                </a:lnTo>
                <a:cubicBezTo>
                  <a:pt x="1464943" y="2915447"/>
                  <a:pt x="1493846" y="2909940"/>
                  <a:pt x="1522325" y="2903837"/>
                </a:cubicBezTo>
                <a:cubicBezTo>
                  <a:pt x="1551645" y="2897554"/>
                  <a:pt x="1580162" y="2887943"/>
                  <a:pt x="1608822" y="2879124"/>
                </a:cubicBezTo>
                <a:cubicBezTo>
                  <a:pt x="1725983" y="2843074"/>
                  <a:pt x="1640061" y="2867764"/>
                  <a:pt x="1744746" y="2829697"/>
                </a:cubicBezTo>
                <a:cubicBezTo>
                  <a:pt x="1769228" y="2820794"/>
                  <a:pt x="1794943" y="2815245"/>
                  <a:pt x="1818887" y="2804983"/>
                </a:cubicBezTo>
                <a:cubicBezTo>
                  <a:pt x="1852749" y="2790471"/>
                  <a:pt x="1884357" y="2771135"/>
                  <a:pt x="1917741" y="2755556"/>
                </a:cubicBezTo>
                <a:cubicBezTo>
                  <a:pt x="2007941" y="2713463"/>
                  <a:pt x="2098520" y="2672166"/>
                  <a:pt x="2189589" y="2631989"/>
                </a:cubicBezTo>
                <a:cubicBezTo>
                  <a:pt x="2238579" y="2610376"/>
                  <a:pt x="2291618" y="2597185"/>
                  <a:pt x="2337870" y="2570205"/>
                </a:cubicBezTo>
                <a:cubicBezTo>
                  <a:pt x="2387297" y="2541373"/>
                  <a:pt x="2435770" y="2510837"/>
                  <a:pt x="2486152" y="2483708"/>
                </a:cubicBezTo>
                <a:cubicBezTo>
                  <a:pt x="2542917" y="2453142"/>
                  <a:pt x="2607569" y="2435893"/>
                  <a:pt x="2659146" y="2397210"/>
                </a:cubicBezTo>
                <a:cubicBezTo>
                  <a:pt x="2706329" y="2361823"/>
                  <a:pt x="2722820" y="2344849"/>
                  <a:pt x="2782714" y="2323070"/>
                </a:cubicBezTo>
                <a:cubicBezTo>
                  <a:pt x="2802452" y="2315893"/>
                  <a:pt x="2823903" y="2314832"/>
                  <a:pt x="2844498" y="2310713"/>
                </a:cubicBezTo>
                <a:cubicBezTo>
                  <a:pt x="2860974" y="2302475"/>
                  <a:pt x="2877092" y="2293481"/>
                  <a:pt x="2893925" y="2286000"/>
                </a:cubicBezTo>
                <a:cubicBezTo>
                  <a:pt x="2985877" y="2245132"/>
                  <a:pt x="2930245" y="2278545"/>
                  <a:pt x="3029849" y="2224216"/>
                </a:cubicBezTo>
                <a:cubicBezTo>
                  <a:pt x="3050934" y="2212715"/>
                  <a:pt x="3070638" y="2198810"/>
                  <a:pt x="3091633" y="2187146"/>
                </a:cubicBezTo>
                <a:cubicBezTo>
                  <a:pt x="3107735" y="2178200"/>
                  <a:pt x="3125440" y="2172195"/>
                  <a:pt x="3141060" y="2162432"/>
                </a:cubicBezTo>
                <a:cubicBezTo>
                  <a:pt x="3158524" y="2151517"/>
                  <a:pt x="3173351" y="2136786"/>
                  <a:pt x="3190487" y="2125362"/>
                </a:cubicBezTo>
                <a:cubicBezTo>
                  <a:pt x="3258400" y="2080086"/>
                  <a:pt x="3284241" y="2083586"/>
                  <a:pt x="3338768" y="2001794"/>
                </a:cubicBezTo>
                <a:cubicBezTo>
                  <a:pt x="3347006" y="1989437"/>
                  <a:pt x="3354571" y="1976605"/>
                  <a:pt x="3363481" y="1964724"/>
                </a:cubicBezTo>
                <a:cubicBezTo>
                  <a:pt x="3391659" y="1927154"/>
                  <a:pt x="3423929" y="1892589"/>
                  <a:pt x="3449979" y="1853513"/>
                </a:cubicBezTo>
                <a:cubicBezTo>
                  <a:pt x="3464012" y="1832464"/>
                  <a:pt x="3496435" y="1782343"/>
                  <a:pt x="3511762" y="1767016"/>
                </a:cubicBezTo>
                <a:cubicBezTo>
                  <a:pt x="3522263" y="1756515"/>
                  <a:pt x="3537424" y="1751810"/>
                  <a:pt x="3548833" y="1742302"/>
                </a:cubicBezTo>
                <a:cubicBezTo>
                  <a:pt x="3562258" y="1731115"/>
                  <a:pt x="3572478" y="1716419"/>
                  <a:pt x="3585903" y="1705232"/>
                </a:cubicBezTo>
                <a:cubicBezTo>
                  <a:pt x="3617841" y="1678618"/>
                  <a:pt x="3622891" y="1680546"/>
                  <a:pt x="3660043" y="1668162"/>
                </a:cubicBezTo>
                <a:cubicBezTo>
                  <a:pt x="3668281" y="1643448"/>
                  <a:pt x="3678439" y="1619294"/>
                  <a:pt x="3684757" y="1594021"/>
                </a:cubicBezTo>
                <a:cubicBezTo>
                  <a:pt x="3700273" y="1531958"/>
                  <a:pt x="3691744" y="1560705"/>
                  <a:pt x="3709470" y="1507524"/>
                </a:cubicBezTo>
                <a:cubicBezTo>
                  <a:pt x="3705351" y="1334529"/>
                  <a:pt x="3712435" y="1160904"/>
                  <a:pt x="3697114" y="988540"/>
                </a:cubicBezTo>
                <a:cubicBezTo>
                  <a:pt x="3695567" y="971133"/>
                  <a:pt x="3671416" y="964738"/>
                  <a:pt x="3660043" y="951470"/>
                </a:cubicBezTo>
                <a:cubicBezTo>
                  <a:pt x="3646640" y="935834"/>
                  <a:pt x="3637536" y="916606"/>
                  <a:pt x="3622973" y="902043"/>
                </a:cubicBezTo>
                <a:cubicBezTo>
                  <a:pt x="3608410" y="887480"/>
                  <a:pt x="3586949" y="880610"/>
                  <a:pt x="3573546" y="864973"/>
                </a:cubicBezTo>
                <a:cubicBezTo>
                  <a:pt x="3537086" y="822437"/>
                  <a:pt x="3509690" y="772795"/>
                  <a:pt x="3474692" y="729048"/>
                </a:cubicBezTo>
                <a:cubicBezTo>
                  <a:pt x="3458216" y="708453"/>
                  <a:pt x="3439895" y="689208"/>
                  <a:pt x="3425265" y="667264"/>
                </a:cubicBezTo>
                <a:cubicBezTo>
                  <a:pt x="3406845" y="639634"/>
                  <a:pt x="3394258" y="608397"/>
                  <a:pt x="3375838" y="580767"/>
                </a:cubicBezTo>
                <a:cubicBezTo>
                  <a:pt x="3352990" y="546496"/>
                  <a:pt x="3327146" y="514301"/>
                  <a:pt x="3301698" y="481913"/>
                </a:cubicBezTo>
                <a:cubicBezTo>
                  <a:pt x="3281823" y="456617"/>
                  <a:pt x="3257759" y="434540"/>
                  <a:pt x="3239914" y="407773"/>
                </a:cubicBezTo>
                <a:cubicBezTo>
                  <a:pt x="3164304" y="294359"/>
                  <a:pt x="3248651" y="367083"/>
                  <a:pt x="3141060" y="259491"/>
                </a:cubicBezTo>
                <a:cubicBezTo>
                  <a:pt x="3122411" y="240842"/>
                  <a:pt x="3101892" y="223633"/>
                  <a:pt x="3079276" y="210064"/>
                </a:cubicBezTo>
                <a:cubicBezTo>
                  <a:pt x="3060256" y="198652"/>
                  <a:pt x="3037685" y="194530"/>
                  <a:pt x="3017492" y="185351"/>
                </a:cubicBezTo>
                <a:cubicBezTo>
                  <a:pt x="2992338" y="173918"/>
                  <a:pt x="2967609" y="161512"/>
                  <a:pt x="2943352" y="148281"/>
                </a:cubicBezTo>
                <a:cubicBezTo>
                  <a:pt x="2922267" y="136780"/>
                  <a:pt x="2903643" y="120671"/>
                  <a:pt x="2881568" y="111210"/>
                </a:cubicBezTo>
                <a:cubicBezTo>
                  <a:pt x="2845652" y="95817"/>
                  <a:pt x="2807427" y="86497"/>
                  <a:pt x="2770357" y="74140"/>
                </a:cubicBezTo>
                <a:cubicBezTo>
                  <a:pt x="2758000" y="70021"/>
                  <a:pt x="2746059" y="64337"/>
                  <a:pt x="2733287" y="61783"/>
                </a:cubicBezTo>
                <a:cubicBezTo>
                  <a:pt x="2712692" y="57664"/>
                  <a:pt x="2691878" y="54521"/>
                  <a:pt x="2671503" y="49427"/>
                </a:cubicBezTo>
                <a:cubicBezTo>
                  <a:pt x="2616355" y="35640"/>
                  <a:pt x="2644227" y="31220"/>
                  <a:pt x="2572649" y="24713"/>
                </a:cubicBezTo>
                <a:cubicBezTo>
                  <a:pt x="2502794" y="18362"/>
                  <a:pt x="2432535" y="17537"/>
                  <a:pt x="2362584" y="12356"/>
                </a:cubicBezTo>
                <a:cubicBezTo>
                  <a:pt x="2321302" y="9298"/>
                  <a:pt x="2280205" y="4119"/>
                  <a:pt x="2239016" y="0"/>
                </a:cubicBezTo>
                <a:cubicBezTo>
                  <a:pt x="2123686" y="4119"/>
                  <a:pt x="2008032" y="2772"/>
                  <a:pt x="1893027" y="12356"/>
                </a:cubicBezTo>
                <a:cubicBezTo>
                  <a:pt x="1859179" y="15177"/>
                  <a:pt x="1827385" y="29953"/>
                  <a:pt x="1794173" y="37070"/>
                </a:cubicBezTo>
                <a:cubicBezTo>
                  <a:pt x="1769675" y="42320"/>
                  <a:pt x="1744746" y="45308"/>
                  <a:pt x="1720033" y="49427"/>
                </a:cubicBezTo>
                <a:cubicBezTo>
                  <a:pt x="1511664" y="153610"/>
                  <a:pt x="1774539" y="31259"/>
                  <a:pt x="1571752" y="98854"/>
                </a:cubicBezTo>
                <a:cubicBezTo>
                  <a:pt x="1557663" y="103550"/>
                  <a:pt x="1549009" y="119659"/>
                  <a:pt x="1534681" y="123567"/>
                </a:cubicBezTo>
                <a:cubicBezTo>
                  <a:pt x="1502643" y="132304"/>
                  <a:pt x="1468730" y="131437"/>
                  <a:pt x="1435827" y="135924"/>
                </a:cubicBezTo>
                <a:cubicBezTo>
                  <a:pt x="1280399" y="157119"/>
                  <a:pt x="1302067" y="154098"/>
                  <a:pt x="1188692" y="172994"/>
                </a:cubicBezTo>
                <a:lnTo>
                  <a:pt x="1114552" y="197708"/>
                </a:lnTo>
                <a:cubicBezTo>
                  <a:pt x="1102195" y="201827"/>
                  <a:pt x="1090329" y="207923"/>
                  <a:pt x="1077481" y="210064"/>
                </a:cubicBezTo>
                <a:lnTo>
                  <a:pt x="966270" y="22242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4917989" y="2345182"/>
            <a:ext cx="2384854" cy="2325672"/>
          </a:xfrm>
          <a:custGeom>
            <a:avLst/>
            <a:gdLst>
              <a:gd name="connsiteX0" fmla="*/ 0 w 2681416"/>
              <a:gd name="connsiteY0" fmla="*/ 1164137 h 2881726"/>
              <a:gd name="connsiteX1" fmla="*/ 12357 w 2681416"/>
              <a:gd name="connsiteY1" fmla="*/ 744007 h 2881726"/>
              <a:gd name="connsiteX2" fmla="*/ 49427 w 2681416"/>
              <a:gd name="connsiteY2" fmla="*/ 694580 h 2881726"/>
              <a:gd name="connsiteX3" fmla="*/ 148281 w 2681416"/>
              <a:gd name="connsiteY3" fmla="*/ 571013 h 2881726"/>
              <a:gd name="connsiteX4" fmla="*/ 197708 w 2681416"/>
              <a:gd name="connsiteY4" fmla="*/ 558656 h 2881726"/>
              <a:gd name="connsiteX5" fmla="*/ 358346 w 2681416"/>
              <a:gd name="connsiteY5" fmla="*/ 509229 h 2881726"/>
              <a:gd name="connsiteX6" fmla="*/ 407773 w 2681416"/>
              <a:gd name="connsiteY6" fmla="*/ 496872 h 2881726"/>
              <a:gd name="connsiteX7" fmla="*/ 580768 w 2681416"/>
              <a:gd name="connsiteY7" fmla="*/ 472159 h 2881726"/>
              <a:gd name="connsiteX8" fmla="*/ 630195 w 2681416"/>
              <a:gd name="connsiteY8" fmla="*/ 459802 h 2881726"/>
              <a:gd name="connsiteX9" fmla="*/ 679622 w 2681416"/>
              <a:gd name="connsiteY9" fmla="*/ 435088 h 2881726"/>
              <a:gd name="connsiteX10" fmla="*/ 716692 w 2681416"/>
              <a:gd name="connsiteY10" fmla="*/ 422732 h 2881726"/>
              <a:gd name="connsiteX11" fmla="*/ 815546 w 2681416"/>
              <a:gd name="connsiteY11" fmla="*/ 360948 h 2881726"/>
              <a:gd name="connsiteX12" fmla="*/ 902043 w 2681416"/>
              <a:gd name="connsiteY12" fmla="*/ 311521 h 2881726"/>
              <a:gd name="connsiteX13" fmla="*/ 963827 w 2681416"/>
              <a:gd name="connsiteY13" fmla="*/ 286807 h 2881726"/>
              <a:gd name="connsiteX14" fmla="*/ 1087395 w 2681416"/>
              <a:gd name="connsiteY14" fmla="*/ 225023 h 2881726"/>
              <a:gd name="connsiteX15" fmla="*/ 1186249 w 2681416"/>
              <a:gd name="connsiteY15" fmla="*/ 163240 h 2881726"/>
              <a:gd name="connsiteX16" fmla="*/ 1272746 w 2681416"/>
              <a:gd name="connsiteY16" fmla="*/ 113813 h 2881726"/>
              <a:gd name="connsiteX17" fmla="*/ 1346887 w 2681416"/>
              <a:gd name="connsiteY17" fmla="*/ 101456 h 2881726"/>
              <a:gd name="connsiteX18" fmla="*/ 1408670 w 2681416"/>
              <a:gd name="connsiteY18" fmla="*/ 89099 h 2881726"/>
              <a:gd name="connsiteX19" fmla="*/ 1519881 w 2681416"/>
              <a:gd name="connsiteY19" fmla="*/ 76742 h 2881726"/>
              <a:gd name="connsiteX20" fmla="*/ 1618735 w 2681416"/>
              <a:gd name="connsiteY20" fmla="*/ 52029 h 2881726"/>
              <a:gd name="connsiteX21" fmla="*/ 1680519 w 2681416"/>
              <a:gd name="connsiteY21" fmla="*/ 39672 h 2881726"/>
              <a:gd name="connsiteX22" fmla="*/ 2286000 w 2681416"/>
              <a:gd name="connsiteY22" fmla="*/ 89099 h 2881726"/>
              <a:gd name="connsiteX23" fmla="*/ 2323070 w 2681416"/>
              <a:gd name="connsiteY23" fmla="*/ 138526 h 2881726"/>
              <a:gd name="connsiteX24" fmla="*/ 2335427 w 2681416"/>
              <a:gd name="connsiteY24" fmla="*/ 175596 h 2881726"/>
              <a:gd name="connsiteX25" fmla="*/ 2384854 w 2681416"/>
              <a:gd name="connsiteY25" fmla="*/ 274450 h 2881726"/>
              <a:gd name="connsiteX26" fmla="*/ 2397211 w 2681416"/>
              <a:gd name="connsiteY26" fmla="*/ 978786 h 2881726"/>
              <a:gd name="connsiteX27" fmla="*/ 2409568 w 2681416"/>
              <a:gd name="connsiteY27" fmla="*/ 1300061 h 2881726"/>
              <a:gd name="connsiteX28" fmla="*/ 2446638 w 2681416"/>
              <a:gd name="connsiteY28" fmla="*/ 1435986 h 2881726"/>
              <a:gd name="connsiteX29" fmla="*/ 2483708 w 2681416"/>
              <a:gd name="connsiteY29" fmla="*/ 1547196 h 2881726"/>
              <a:gd name="connsiteX30" fmla="*/ 2520779 w 2681416"/>
              <a:gd name="connsiteY30" fmla="*/ 1658407 h 2881726"/>
              <a:gd name="connsiteX31" fmla="*/ 2582562 w 2681416"/>
              <a:gd name="connsiteY31" fmla="*/ 1831402 h 2881726"/>
              <a:gd name="connsiteX32" fmla="*/ 2619633 w 2681416"/>
              <a:gd name="connsiteY32" fmla="*/ 1917899 h 2881726"/>
              <a:gd name="connsiteX33" fmla="*/ 2644346 w 2681416"/>
              <a:gd name="connsiteY33" fmla="*/ 1967326 h 2881726"/>
              <a:gd name="connsiteX34" fmla="*/ 2681416 w 2681416"/>
              <a:gd name="connsiteY34" fmla="*/ 2103250 h 2881726"/>
              <a:gd name="connsiteX35" fmla="*/ 2656703 w 2681416"/>
              <a:gd name="connsiteY35" fmla="*/ 2634591 h 2881726"/>
              <a:gd name="connsiteX36" fmla="*/ 2619633 w 2681416"/>
              <a:gd name="connsiteY36" fmla="*/ 2696375 h 2881726"/>
              <a:gd name="connsiteX37" fmla="*/ 2594919 w 2681416"/>
              <a:gd name="connsiteY37" fmla="*/ 2745802 h 2881726"/>
              <a:gd name="connsiteX38" fmla="*/ 2582562 w 2681416"/>
              <a:gd name="connsiteY38" fmla="*/ 2795229 h 2881726"/>
              <a:gd name="connsiteX39" fmla="*/ 2508422 w 2681416"/>
              <a:gd name="connsiteY39" fmla="*/ 2869369 h 2881726"/>
              <a:gd name="connsiteX40" fmla="*/ 2458995 w 2681416"/>
              <a:gd name="connsiteY40" fmla="*/ 2881726 h 2881726"/>
              <a:gd name="connsiteX41" fmla="*/ 1618735 w 2681416"/>
              <a:gd name="connsiteY41" fmla="*/ 2869369 h 2881726"/>
              <a:gd name="connsiteX42" fmla="*/ 1482811 w 2681416"/>
              <a:gd name="connsiteY42" fmla="*/ 2857013 h 2881726"/>
              <a:gd name="connsiteX43" fmla="*/ 1433384 w 2681416"/>
              <a:gd name="connsiteY43" fmla="*/ 2844656 h 2881726"/>
              <a:gd name="connsiteX44" fmla="*/ 1371600 w 2681416"/>
              <a:gd name="connsiteY44" fmla="*/ 2832299 h 2881726"/>
              <a:gd name="connsiteX45" fmla="*/ 1322173 w 2681416"/>
              <a:gd name="connsiteY45" fmla="*/ 2819942 h 2881726"/>
              <a:gd name="connsiteX46" fmla="*/ 1285103 w 2681416"/>
              <a:gd name="connsiteY46" fmla="*/ 2807586 h 2881726"/>
              <a:gd name="connsiteX47" fmla="*/ 1210962 w 2681416"/>
              <a:gd name="connsiteY47" fmla="*/ 2795229 h 2881726"/>
              <a:gd name="connsiteX48" fmla="*/ 1037968 w 2681416"/>
              <a:gd name="connsiteY48" fmla="*/ 2770515 h 2881726"/>
              <a:gd name="connsiteX49" fmla="*/ 679622 w 2681416"/>
              <a:gd name="connsiteY49" fmla="*/ 2745802 h 2881726"/>
              <a:gd name="connsiteX50" fmla="*/ 568411 w 2681416"/>
              <a:gd name="connsiteY50" fmla="*/ 2721088 h 2881726"/>
              <a:gd name="connsiteX51" fmla="*/ 531341 w 2681416"/>
              <a:gd name="connsiteY51" fmla="*/ 2708732 h 2881726"/>
              <a:gd name="connsiteX52" fmla="*/ 457200 w 2681416"/>
              <a:gd name="connsiteY52" fmla="*/ 2671661 h 2881726"/>
              <a:gd name="connsiteX53" fmla="*/ 407773 w 2681416"/>
              <a:gd name="connsiteY53" fmla="*/ 2634591 h 2881726"/>
              <a:gd name="connsiteX54" fmla="*/ 358346 w 2681416"/>
              <a:gd name="connsiteY54" fmla="*/ 2622234 h 2881726"/>
              <a:gd name="connsiteX55" fmla="*/ 308919 w 2681416"/>
              <a:gd name="connsiteY55" fmla="*/ 2585164 h 2881726"/>
              <a:gd name="connsiteX56" fmla="*/ 259492 w 2681416"/>
              <a:gd name="connsiteY56" fmla="*/ 2560450 h 2881726"/>
              <a:gd name="connsiteX57" fmla="*/ 234779 w 2681416"/>
              <a:gd name="connsiteY57" fmla="*/ 2523380 h 2881726"/>
              <a:gd name="connsiteX58" fmla="*/ 197708 w 2681416"/>
              <a:gd name="connsiteY58" fmla="*/ 2473953 h 2881726"/>
              <a:gd name="connsiteX59" fmla="*/ 160638 w 2681416"/>
              <a:gd name="connsiteY59" fmla="*/ 2399813 h 2881726"/>
              <a:gd name="connsiteX60" fmla="*/ 135925 w 2681416"/>
              <a:gd name="connsiteY60" fmla="*/ 2313315 h 2881726"/>
              <a:gd name="connsiteX61" fmla="*/ 111211 w 2681416"/>
              <a:gd name="connsiteY61" fmla="*/ 1547196 h 2881726"/>
              <a:gd name="connsiteX62" fmla="*/ 86497 w 2681416"/>
              <a:gd name="connsiteY62" fmla="*/ 1411272 h 2881726"/>
              <a:gd name="connsiteX63" fmla="*/ 37070 w 2681416"/>
              <a:gd name="connsiteY63" fmla="*/ 1300061 h 2881726"/>
              <a:gd name="connsiteX64" fmla="*/ 24714 w 2681416"/>
              <a:gd name="connsiteY64" fmla="*/ 1250634 h 2881726"/>
              <a:gd name="connsiteX65" fmla="*/ 12357 w 2681416"/>
              <a:gd name="connsiteY65" fmla="*/ 1213564 h 288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81416" h="2881726">
                <a:moveTo>
                  <a:pt x="0" y="1164137"/>
                </a:moveTo>
                <a:cubicBezTo>
                  <a:pt x="4119" y="1024094"/>
                  <a:pt x="-2310" y="883341"/>
                  <a:pt x="12357" y="744007"/>
                </a:cubicBezTo>
                <a:cubicBezTo>
                  <a:pt x="14513" y="723526"/>
                  <a:pt x="38512" y="712044"/>
                  <a:pt x="49427" y="694580"/>
                </a:cubicBezTo>
                <a:cubicBezTo>
                  <a:pt x="76202" y="651741"/>
                  <a:pt x="86862" y="586368"/>
                  <a:pt x="148281" y="571013"/>
                </a:cubicBezTo>
                <a:cubicBezTo>
                  <a:pt x="164757" y="566894"/>
                  <a:pt x="181597" y="564027"/>
                  <a:pt x="197708" y="558656"/>
                </a:cubicBezTo>
                <a:cubicBezTo>
                  <a:pt x="365681" y="502664"/>
                  <a:pt x="123659" y="567900"/>
                  <a:pt x="358346" y="509229"/>
                </a:cubicBezTo>
                <a:cubicBezTo>
                  <a:pt x="374822" y="505110"/>
                  <a:pt x="390921" y="498978"/>
                  <a:pt x="407773" y="496872"/>
                </a:cubicBezTo>
                <a:cubicBezTo>
                  <a:pt x="468499" y="489281"/>
                  <a:pt x="521395" y="484033"/>
                  <a:pt x="580768" y="472159"/>
                </a:cubicBezTo>
                <a:cubicBezTo>
                  <a:pt x="597421" y="468828"/>
                  <a:pt x="614294" y="465765"/>
                  <a:pt x="630195" y="459802"/>
                </a:cubicBezTo>
                <a:cubicBezTo>
                  <a:pt x="647443" y="453334"/>
                  <a:pt x="662691" y="442344"/>
                  <a:pt x="679622" y="435088"/>
                </a:cubicBezTo>
                <a:cubicBezTo>
                  <a:pt x="691594" y="429957"/>
                  <a:pt x="704335" y="426851"/>
                  <a:pt x="716692" y="422732"/>
                </a:cubicBezTo>
                <a:cubicBezTo>
                  <a:pt x="811201" y="351849"/>
                  <a:pt x="720557" y="415228"/>
                  <a:pt x="815546" y="360948"/>
                </a:cubicBezTo>
                <a:cubicBezTo>
                  <a:pt x="885130" y="321185"/>
                  <a:pt x="818014" y="348867"/>
                  <a:pt x="902043" y="311521"/>
                </a:cubicBezTo>
                <a:cubicBezTo>
                  <a:pt x="922312" y="302512"/>
                  <a:pt x="943988" y="296727"/>
                  <a:pt x="963827" y="286807"/>
                </a:cubicBezTo>
                <a:cubicBezTo>
                  <a:pt x="1125436" y="206003"/>
                  <a:pt x="928685" y="288508"/>
                  <a:pt x="1087395" y="225023"/>
                </a:cubicBezTo>
                <a:cubicBezTo>
                  <a:pt x="1152442" y="159976"/>
                  <a:pt x="1092637" y="210046"/>
                  <a:pt x="1186249" y="163240"/>
                </a:cubicBezTo>
                <a:cubicBezTo>
                  <a:pt x="1231757" y="140486"/>
                  <a:pt x="1218580" y="130063"/>
                  <a:pt x="1272746" y="113813"/>
                </a:cubicBezTo>
                <a:cubicBezTo>
                  <a:pt x="1296744" y="106614"/>
                  <a:pt x="1322237" y="105938"/>
                  <a:pt x="1346887" y="101456"/>
                </a:cubicBezTo>
                <a:cubicBezTo>
                  <a:pt x="1367550" y="97699"/>
                  <a:pt x="1387879" y="92069"/>
                  <a:pt x="1408670" y="89099"/>
                </a:cubicBezTo>
                <a:cubicBezTo>
                  <a:pt x="1445594" y="83824"/>
                  <a:pt x="1482957" y="82017"/>
                  <a:pt x="1519881" y="76742"/>
                </a:cubicBezTo>
                <a:cubicBezTo>
                  <a:pt x="1626161" y="61560"/>
                  <a:pt x="1542066" y="71197"/>
                  <a:pt x="1618735" y="52029"/>
                </a:cubicBezTo>
                <a:cubicBezTo>
                  <a:pt x="1639110" y="46935"/>
                  <a:pt x="1659924" y="43791"/>
                  <a:pt x="1680519" y="39672"/>
                </a:cubicBezTo>
                <a:cubicBezTo>
                  <a:pt x="1996315" y="46537"/>
                  <a:pt x="2139827" y="-81437"/>
                  <a:pt x="2286000" y="89099"/>
                </a:cubicBezTo>
                <a:cubicBezTo>
                  <a:pt x="2299403" y="104736"/>
                  <a:pt x="2310713" y="122050"/>
                  <a:pt x="2323070" y="138526"/>
                </a:cubicBezTo>
                <a:cubicBezTo>
                  <a:pt x="2327189" y="150883"/>
                  <a:pt x="2330037" y="163738"/>
                  <a:pt x="2335427" y="175596"/>
                </a:cubicBezTo>
                <a:cubicBezTo>
                  <a:pt x="2350672" y="209135"/>
                  <a:pt x="2384854" y="274450"/>
                  <a:pt x="2384854" y="274450"/>
                </a:cubicBezTo>
                <a:cubicBezTo>
                  <a:pt x="2388973" y="509229"/>
                  <a:pt x="2391554" y="744039"/>
                  <a:pt x="2397211" y="978786"/>
                </a:cubicBezTo>
                <a:cubicBezTo>
                  <a:pt x="2399793" y="1085926"/>
                  <a:pt x="2400148" y="1193305"/>
                  <a:pt x="2409568" y="1300061"/>
                </a:cubicBezTo>
                <a:cubicBezTo>
                  <a:pt x="2417781" y="1393143"/>
                  <a:pt x="2431079" y="1373752"/>
                  <a:pt x="2446638" y="1435986"/>
                </a:cubicBezTo>
                <a:cubicBezTo>
                  <a:pt x="2470592" y="1531801"/>
                  <a:pt x="2442600" y="1464978"/>
                  <a:pt x="2483708" y="1547196"/>
                </a:cubicBezTo>
                <a:cubicBezTo>
                  <a:pt x="2505661" y="1656959"/>
                  <a:pt x="2481424" y="1563957"/>
                  <a:pt x="2520779" y="1658407"/>
                </a:cubicBezTo>
                <a:cubicBezTo>
                  <a:pt x="2602225" y="1853877"/>
                  <a:pt x="2520642" y="1670412"/>
                  <a:pt x="2582562" y="1831402"/>
                </a:cubicBezTo>
                <a:cubicBezTo>
                  <a:pt x="2593823" y="1860680"/>
                  <a:pt x="2606652" y="1889342"/>
                  <a:pt x="2619633" y="1917899"/>
                </a:cubicBezTo>
                <a:cubicBezTo>
                  <a:pt x="2627255" y="1934668"/>
                  <a:pt x="2637505" y="1950223"/>
                  <a:pt x="2644346" y="1967326"/>
                </a:cubicBezTo>
                <a:cubicBezTo>
                  <a:pt x="2669432" y="2030040"/>
                  <a:pt x="2669006" y="2041198"/>
                  <a:pt x="2681416" y="2103250"/>
                </a:cubicBezTo>
                <a:cubicBezTo>
                  <a:pt x="2673178" y="2280364"/>
                  <a:pt x="2675073" y="2458240"/>
                  <a:pt x="2656703" y="2634591"/>
                </a:cubicBezTo>
                <a:cubicBezTo>
                  <a:pt x="2654215" y="2658479"/>
                  <a:pt x="2631297" y="2675380"/>
                  <a:pt x="2619633" y="2696375"/>
                </a:cubicBezTo>
                <a:cubicBezTo>
                  <a:pt x="2610687" y="2712477"/>
                  <a:pt x="2601387" y="2728554"/>
                  <a:pt x="2594919" y="2745802"/>
                </a:cubicBezTo>
                <a:cubicBezTo>
                  <a:pt x="2588956" y="2761703"/>
                  <a:pt x="2590157" y="2780039"/>
                  <a:pt x="2582562" y="2795229"/>
                </a:cubicBezTo>
                <a:cubicBezTo>
                  <a:pt x="2567477" y="2825399"/>
                  <a:pt x="2540349" y="2855686"/>
                  <a:pt x="2508422" y="2869369"/>
                </a:cubicBezTo>
                <a:cubicBezTo>
                  <a:pt x="2492812" y="2876059"/>
                  <a:pt x="2475471" y="2877607"/>
                  <a:pt x="2458995" y="2881726"/>
                </a:cubicBezTo>
                <a:lnTo>
                  <a:pt x="1618735" y="2869369"/>
                </a:lnTo>
                <a:cubicBezTo>
                  <a:pt x="1573255" y="2868218"/>
                  <a:pt x="1527907" y="2863026"/>
                  <a:pt x="1482811" y="2857013"/>
                </a:cubicBezTo>
                <a:cubicBezTo>
                  <a:pt x="1465977" y="2854769"/>
                  <a:pt x="1449962" y="2848340"/>
                  <a:pt x="1433384" y="2844656"/>
                </a:cubicBezTo>
                <a:cubicBezTo>
                  <a:pt x="1412882" y="2840100"/>
                  <a:pt x="1392102" y="2836855"/>
                  <a:pt x="1371600" y="2832299"/>
                </a:cubicBezTo>
                <a:cubicBezTo>
                  <a:pt x="1355022" y="2828615"/>
                  <a:pt x="1338502" y="2824607"/>
                  <a:pt x="1322173" y="2819942"/>
                </a:cubicBezTo>
                <a:cubicBezTo>
                  <a:pt x="1309649" y="2816364"/>
                  <a:pt x="1297818" y="2810411"/>
                  <a:pt x="1285103" y="2807586"/>
                </a:cubicBezTo>
                <a:cubicBezTo>
                  <a:pt x="1260645" y="2802151"/>
                  <a:pt x="1235739" y="2798946"/>
                  <a:pt x="1210962" y="2795229"/>
                </a:cubicBezTo>
                <a:cubicBezTo>
                  <a:pt x="1153356" y="2786588"/>
                  <a:pt x="1096047" y="2774982"/>
                  <a:pt x="1037968" y="2770515"/>
                </a:cubicBezTo>
                <a:cubicBezTo>
                  <a:pt x="811493" y="2753095"/>
                  <a:pt x="930930" y="2761509"/>
                  <a:pt x="679622" y="2745802"/>
                </a:cubicBezTo>
                <a:cubicBezTo>
                  <a:pt x="637147" y="2737307"/>
                  <a:pt x="609134" y="2732723"/>
                  <a:pt x="568411" y="2721088"/>
                </a:cubicBezTo>
                <a:cubicBezTo>
                  <a:pt x="555887" y="2717510"/>
                  <a:pt x="543243" y="2714022"/>
                  <a:pt x="531341" y="2708732"/>
                </a:cubicBezTo>
                <a:cubicBezTo>
                  <a:pt x="506092" y="2697510"/>
                  <a:pt x="480893" y="2685877"/>
                  <a:pt x="457200" y="2671661"/>
                </a:cubicBezTo>
                <a:cubicBezTo>
                  <a:pt x="439540" y="2661065"/>
                  <a:pt x="426193" y="2643801"/>
                  <a:pt x="407773" y="2634591"/>
                </a:cubicBezTo>
                <a:cubicBezTo>
                  <a:pt x="392583" y="2626996"/>
                  <a:pt x="374822" y="2626353"/>
                  <a:pt x="358346" y="2622234"/>
                </a:cubicBezTo>
                <a:cubicBezTo>
                  <a:pt x="341870" y="2609877"/>
                  <a:pt x="326383" y="2596079"/>
                  <a:pt x="308919" y="2585164"/>
                </a:cubicBezTo>
                <a:cubicBezTo>
                  <a:pt x="293299" y="2575401"/>
                  <a:pt x="273643" y="2572243"/>
                  <a:pt x="259492" y="2560450"/>
                </a:cubicBezTo>
                <a:cubicBezTo>
                  <a:pt x="248083" y="2550943"/>
                  <a:pt x="243411" y="2535465"/>
                  <a:pt x="234779" y="2523380"/>
                </a:cubicBezTo>
                <a:cubicBezTo>
                  <a:pt x="222808" y="2506621"/>
                  <a:pt x="210065" y="2490429"/>
                  <a:pt x="197708" y="2473953"/>
                </a:cubicBezTo>
                <a:cubicBezTo>
                  <a:pt x="166652" y="2380780"/>
                  <a:pt x="208544" y="2495624"/>
                  <a:pt x="160638" y="2399813"/>
                </a:cubicBezTo>
                <a:cubicBezTo>
                  <a:pt x="151773" y="2382084"/>
                  <a:pt x="139885" y="2329154"/>
                  <a:pt x="135925" y="2313315"/>
                </a:cubicBezTo>
                <a:cubicBezTo>
                  <a:pt x="125831" y="1768245"/>
                  <a:pt x="150732" y="1843595"/>
                  <a:pt x="111211" y="1547196"/>
                </a:cubicBezTo>
                <a:cubicBezTo>
                  <a:pt x="108624" y="1527797"/>
                  <a:pt x="98820" y="1440027"/>
                  <a:pt x="86497" y="1411272"/>
                </a:cubicBezTo>
                <a:cubicBezTo>
                  <a:pt x="37816" y="1297684"/>
                  <a:pt x="83175" y="1484493"/>
                  <a:pt x="37070" y="1300061"/>
                </a:cubicBezTo>
                <a:cubicBezTo>
                  <a:pt x="32951" y="1283585"/>
                  <a:pt x="29379" y="1266963"/>
                  <a:pt x="24714" y="1250634"/>
                </a:cubicBezTo>
                <a:cubicBezTo>
                  <a:pt x="21136" y="1238110"/>
                  <a:pt x="12357" y="1213564"/>
                  <a:pt x="12357" y="12135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292364"/>
            <a:ext cx="8294701" cy="746500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Quelques postulats de </a:t>
            </a:r>
            <a:r>
              <a:rPr lang="fr-CA" sz="3200" dirty="0" smtClean="0"/>
              <a:t>départ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924" y="1890583"/>
            <a:ext cx="8822725" cy="4720281"/>
          </a:xfrm>
        </p:spPr>
        <p:txBody>
          <a:bodyPr>
            <a:noAutofit/>
          </a:bodyPr>
          <a:lstStyle/>
          <a:p>
            <a:r>
              <a:rPr lang="fr-CA" sz="2800" dirty="0"/>
              <a:t>L’enseignement est une activité complexe</a:t>
            </a:r>
          </a:p>
          <a:p>
            <a:r>
              <a:rPr lang="fr-CA" sz="2800" dirty="0"/>
              <a:t>Les exigences envers le métier d’enseignement sont de plus en plus grandes</a:t>
            </a:r>
          </a:p>
          <a:p>
            <a:r>
              <a:rPr lang="fr-CA" sz="2800" dirty="0" smtClean="0"/>
              <a:t>La </a:t>
            </a:r>
            <a:r>
              <a:rPr lang="fr-CA" sz="2800" dirty="0"/>
              <a:t>didactique des mathématiques est une </a:t>
            </a:r>
            <a:r>
              <a:rPr lang="fr-CA" sz="2800" dirty="0" smtClean="0"/>
              <a:t>des </a:t>
            </a:r>
            <a:r>
              <a:rPr lang="fr-CA" sz="2800" dirty="0"/>
              <a:t>disciplines </a:t>
            </a:r>
            <a:r>
              <a:rPr lang="fr-CA" sz="2800" dirty="0" smtClean="0"/>
              <a:t>intervenant dans </a:t>
            </a:r>
            <a:r>
              <a:rPr lang="fr-CA" sz="2800" dirty="0"/>
              <a:t>la formation des </a:t>
            </a:r>
            <a:r>
              <a:rPr lang="fr-CA" sz="2800" dirty="0" smtClean="0"/>
              <a:t>enseignants</a:t>
            </a:r>
          </a:p>
          <a:p>
            <a:r>
              <a:rPr lang="fr-FR" sz="2800" dirty="0"/>
              <a:t>Une formation à l’enseignement par la didactique et non </a:t>
            </a:r>
            <a:r>
              <a:rPr lang="fr-FR" sz="2800" dirty="0" smtClean="0"/>
              <a:t>En ou Pour </a:t>
            </a:r>
            <a:r>
              <a:rPr lang="fr-FR" sz="2800" dirty="0"/>
              <a:t>la </a:t>
            </a:r>
            <a:r>
              <a:rPr lang="fr-FR" sz="2800" dirty="0" smtClean="0"/>
              <a:t>didactique</a:t>
            </a:r>
            <a:endParaRPr lang="fr-CA" sz="2800" dirty="0"/>
          </a:p>
          <a:p>
            <a:pPr marL="457200" lvl="1" indent="0">
              <a:buNone/>
            </a:pPr>
            <a:endParaRPr lang="fr-CA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73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7759"/>
            <a:ext cx="8363272" cy="4375268"/>
          </a:xfrm>
        </p:spPr>
        <p:txBody>
          <a:bodyPr>
            <a:noAutofit/>
          </a:bodyPr>
          <a:lstStyle/>
          <a:p>
            <a:r>
              <a:rPr lang="fr-CA" sz="2800" dirty="0" smtClean="0"/>
              <a:t>Dans l’exercice de sa fonction, l’enseignant réalise des activités de didacticien, mais son but est de faire progresser sa pratique et non faire avancer la connaissance scientifique.</a:t>
            </a:r>
          </a:p>
          <a:p>
            <a:r>
              <a:rPr lang="fr-CA" sz="2800" dirty="0" smtClean="0"/>
              <a:t>La didactique des mathématiques  est nécessaire à la pratique d’enseignement des mathématiques  et à la formation à l’enseignement des mathématiques.  En effet,</a:t>
            </a:r>
          </a:p>
        </p:txBody>
      </p:sp>
    </p:spTree>
    <p:extLst>
      <p:ext uri="{BB962C8B-B14F-4D97-AF65-F5344CB8AC3E}">
        <p14:creationId xmlns:p14="http://schemas.microsoft.com/office/powerpoint/2010/main" val="15759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925" y="1470454"/>
            <a:ext cx="8785654" cy="5276335"/>
          </a:xfrm>
        </p:spPr>
        <p:txBody>
          <a:bodyPr>
            <a:noAutofit/>
          </a:bodyPr>
          <a:lstStyle/>
          <a:p>
            <a:pPr marL="342900" lvl="1" indent="-342900"/>
            <a:r>
              <a:rPr lang="fr-CA" sz="2400" dirty="0"/>
              <a:t>l</a:t>
            </a:r>
            <a:r>
              <a:rPr lang="fr-CA" sz="2400" dirty="0" smtClean="0"/>
              <a:t>a DM fournit </a:t>
            </a:r>
            <a:r>
              <a:rPr lang="fr-CA" sz="2400" dirty="0"/>
              <a:t>un cadre de référence (des théories, des concepts et un langage, des analyses conceptuelles) qui permet aux praticiens </a:t>
            </a:r>
            <a:r>
              <a:rPr lang="fr-CA" sz="2400" dirty="0" smtClean="0"/>
              <a:t>de </a:t>
            </a:r>
            <a:r>
              <a:rPr lang="fr-CA" sz="2400" dirty="0"/>
              <a:t>problématiser des questions liées à leurs pratiques, de produire et d’échanger des savoirs professionnels (savoirs pratiques, savoirs sur ou pour la pratique avec un discours raisonné sur cette pratique) </a:t>
            </a:r>
          </a:p>
          <a:p>
            <a:pPr marL="342900" lvl="1" indent="-342900"/>
            <a:endParaRPr lang="fr-CA" sz="2400" dirty="0" smtClean="0"/>
          </a:p>
          <a:p>
            <a:pPr marL="342900" lvl="1" indent="-342900"/>
            <a:r>
              <a:rPr lang="fr-CA" sz="2400" dirty="0"/>
              <a:t>l</a:t>
            </a:r>
            <a:r>
              <a:rPr lang="fr-CA" sz="2400" dirty="0" smtClean="0"/>
              <a:t>a DM permet d’étudier, </a:t>
            </a:r>
            <a:r>
              <a:rPr lang="fr-CA" sz="2400" dirty="0"/>
              <a:t>et quelques fois de proposer </a:t>
            </a:r>
            <a:r>
              <a:rPr lang="fr-CA" sz="2400" dirty="0" smtClean="0"/>
              <a:t>des réponses, </a:t>
            </a:r>
            <a:r>
              <a:rPr lang="fr-CA" sz="2400" dirty="0"/>
              <a:t>à des questions qui occupent et préoccupent la pratique d’enseignement des maths, comme la production de connaissances empiriques sur les pratiques d’enseignement et d’apprentissage des mathématiques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3404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5445223"/>
          </a:xfrm>
        </p:spPr>
        <p:txBody>
          <a:bodyPr>
            <a:noAutofit/>
          </a:bodyPr>
          <a:lstStyle/>
          <a:p>
            <a:pPr lvl="0"/>
            <a:r>
              <a:rPr lang="fr-FR" sz="2800" dirty="0"/>
              <a:t>L’enseignant comme professionnel: praticien réflexif, intègre, développe et échange des savoirs professionnels</a:t>
            </a:r>
          </a:p>
          <a:p>
            <a:r>
              <a:rPr lang="fr-CA" sz="2800" dirty="0"/>
              <a:t>La formation initiale n’est pas une formation terminale</a:t>
            </a:r>
          </a:p>
          <a:p>
            <a:r>
              <a:rPr lang="fr-CA" sz="2800" dirty="0"/>
              <a:t>La formation initiale signe le début d’une formation continuée</a:t>
            </a:r>
          </a:p>
          <a:p>
            <a:r>
              <a:rPr lang="fr-CA" sz="2800" dirty="0"/>
              <a:t>Un enseignant en formation </a:t>
            </a:r>
            <a:r>
              <a:rPr lang="fr-CA" sz="2800" dirty="0" smtClean="0"/>
              <a:t>accorde </a:t>
            </a:r>
            <a:r>
              <a:rPr lang="fr-CA" sz="2800" dirty="0"/>
              <a:t>une pertinence et une signifiance à un dispositif de formation s’il a la perception que ce dispositif va le développer en tant qu’enseignant</a:t>
            </a:r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CE748-2514-4361-8577-F59DBA03B5E0}" type="slidenum">
              <a:rPr lang="fr-FR" sz="1400" smtClean="0"/>
              <a:pPr eaLnBrk="1" hangingPunct="1"/>
              <a:t>6</a:t>
            </a:fld>
            <a:endParaRPr lang="fr-FR" sz="1400" smtClean="0"/>
          </a:p>
        </p:txBody>
      </p:sp>
    </p:spTree>
    <p:extLst>
      <p:ext uri="{BB962C8B-B14F-4D97-AF65-F5344CB8AC3E}">
        <p14:creationId xmlns:p14="http://schemas.microsoft.com/office/powerpoint/2010/main" val="20170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354149"/>
            <a:ext cx="8294701" cy="1143000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Le dilemme du </a:t>
            </a:r>
            <a:r>
              <a:rPr lang="fr-CA" sz="3600" dirty="0" smtClean="0"/>
              <a:t>formateur !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099" y="2497150"/>
            <a:ext cx="8294701" cy="3656620"/>
          </a:xfrm>
        </p:spPr>
        <p:txBody>
          <a:bodyPr/>
          <a:lstStyle/>
          <a:p>
            <a:r>
              <a:rPr lang="fr-CA" dirty="0" smtClean="0"/>
              <a:t>Ni prescripteur de la pratique</a:t>
            </a:r>
          </a:p>
          <a:p>
            <a:r>
              <a:rPr lang="fr-CA" dirty="0" smtClean="0"/>
              <a:t>Ni théoricien déconnecté de la réalité de la pratique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45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099" y="1366506"/>
            <a:ext cx="8294701" cy="944208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CA" sz="3200" b="1" dirty="0" smtClean="0"/>
              <a:t>L’enseignant comme professionnel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099" y="2397212"/>
            <a:ext cx="8294701" cy="3756558"/>
          </a:xfrm>
        </p:spPr>
        <p:txBody>
          <a:bodyPr/>
          <a:lstStyle/>
          <a:p>
            <a:r>
              <a:rPr lang="fr-CA" dirty="0" err="1" smtClean="0"/>
              <a:t>Professionisme</a:t>
            </a:r>
            <a:r>
              <a:rPr lang="fr-CA" dirty="0" smtClean="0"/>
              <a:t> et professionnalité</a:t>
            </a:r>
          </a:p>
          <a:p>
            <a:r>
              <a:rPr lang="fr-CA" dirty="0" smtClean="0"/>
              <a:t>Praticien réflexif</a:t>
            </a:r>
          </a:p>
          <a:p>
            <a:r>
              <a:rPr lang="fr-CA" dirty="0" smtClean="0"/>
              <a:t>Producteur de savoirs professionnels</a:t>
            </a:r>
          </a:p>
          <a:p>
            <a:r>
              <a:rPr lang="fr-CA" dirty="0" smtClean="0"/>
              <a:t>À la fin de sa formation initiale, il entame un processus de formation continuée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5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03" y="1251689"/>
            <a:ext cx="8437205" cy="873673"/>
          </a:xfrm>
        </p:spPr>
        <p:txBody>
          <a:bodyPr>
            <a:normAutofit/>
          </a:bodyPr>
          <a:lstStyle/>
          <a:p>
            <a:pPr algn="ctr"/>
            <a:r>
              <a:rPr lang="fr-CA" sz="2800" dirty="0" smtClean="0"/>
              <a:t>Principales composantes de la formation initiale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8281" y="2764308"/>
            <a:ext cx="4788244" cy="3361855"/>
          </a:xfrm>
        </p:spPr>
        <p:txBody>
          <a:bodyPr>
            <a:normAutofit/>
          </a:bodyPr>
          <a:lstStyle/>
          <a:p>
            <a:r>
              <a:rPr lang="fr-CA" dirty="0" smtClean="0"/>
              <a:t>Formation mathématique </a:t>
            </a:r>
          </a:p>
          <a:p>
            <a:r>
              <a:rPr lang="fr-CA" dirty="0" smtClean="0"/>
              <a:t>Formation didactique</a:t>
            </a:r>
          </a:p>
          <a:p>
            <a:r>
              <a:rPr lang="fr-CA" dirty="0"/>
              <a:t>Formation Pédagogique</a:t>
            </a:r>
            <a:endParaRPr lang="fr-CA" dirty="0" smtClean="0"/>
          </a:p>
          <a:p>
            <a:r>
              <a:rPr lang="fr-CA" dirty="0"/>
              <a:t>Formation Psychologique</a:t>
            </a:r>
            <a:endParaRPr lang="fr-CA" dirty="0" smtClean="0"/>
          </a:p>
          <a:p>
            <a:r>
              <a:rPr lang="fr-CA" dirty="0"/>
              <a:t>Formation Pratique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6525" y="2764308"/>
            <a:ext cx="4038600" cy="55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 smtClean="0"/>
              <a:t>POUR L’ENSEIGNEMENT</a:t>
            </a:r>
            <a:endParaRPr lang="fr-CA" sz="2400" b="1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936525" y="3323968"/>
            <a:ext cx="4038600" cy="55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sz="2400" b="1" dirty="0" smtClean="0"/>
              <a:t>POUR L’ENSEIGNEMENT</a:t>
            </a:r>
            <a:endParaRPr lang="fr-CA" sz="2400" b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936525" y="3921724"/>
            <a:ext cx="4038600" cy="55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sz="2400" b="1" dirty="0" smtClean="0"/>
              <a:t>POUR L’ENSEIGNEMENT</a:t>
            </a:r>
            <a:endParaRPr lang="fr-CA" sz="2400" b="1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936525" y="4433239"/>
            <a:ext cx="4038600" cy="55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A" sz="2400" b="1" dirty="0" smtClean="0"/>
              <a:t>POUR L’ENSEIGNEMENT</a:t>
            </a:r>
            <a:endParaRPr lang="fr-CA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991323"/>
            <a:ext cx="216655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Planification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66551" y="1991323"/>
            <a:ext cx="18864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Gestion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53015" y="1982910"/>
            <a:ext cx="230659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Évaluation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59611" y="1982911"/>
            <a:ext cx="278438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Recherche-action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ème par défau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863</Words>
  <Application>Microsoft Office PowerPoint</Application>
  <PresentationFormat>Affichage à l'écran (4:3)</PresentationFormat>
  <Paragraphs>205</Paragraphs>
  <Slides>28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Thème par défaut</vt:lpstr>
      <vt:lpstr> Fondements de la formation  didactique des enseignants</vt:lpstr>
      <vt:lpstr>Plan</vt:lpstr>
      <vt:lpstr>Quelques postulats de départ</vt:lpstr>
      <vt:lpstr>Présentation PowerPoint</vt:lpstr>
      <vt:lpstr>Présentation PowerPoint</vt:lpstr>
      <vt:lpstr>Présentation PowerPoint</vt:lpstr>
      <vt:lpstr>Le dilemme du formateur !</vt:lpstr>
      <vt:lpstr>L’enseignant comme professionnel</vt:lpstr>
      <vt:lpstr>Principales composantes de la formation initiale</vt:lpstr>
      <vt:lpstr>Enjeux de la formation</vt:lpstr>
      <vt:lpstr>Articulation formation didactique -formation psychopédagogique</vt:lpstr>
      <vt:lpstr>Exemples</vt:lpstr>
      <vt:lpstr>Présentation PowerPoint</vt:lpstr>
      <vt:lpstr>Principale question qui oriente le cadre de cette analyse</vt:lpstr>
      <vt:lpstr>Des connaissances sur divers aspects de la notion d’aire de son enseignement et son apprentissage</vt:lpstr>
      <vt:lpstr>Dimension mathématique</vt:lpstr>
      <vt:lpstr>Dimension épistémologique</vt:lpstr>
      <vt:lpstr>Dimension de l’élève</vt:lpstr>
      <vt:lpstr>Dimension enseignement</vt:lpstr>
      <vt:lpstr>Dimension du curriculum</vt:lpstr>
      <vt:lpstr>Contrat de formation Posture à adopter dans les cours de didactique pour maximiser la formation</vt:lpstr>
      <vt:lpstr>Présentation PowerPoint</vt:lpstr>
      <vt:lpstr>Présentation PowerPoint</vt:lpstr>
      <vt:lpstr>Présentation PowerPoint</vt:lpstr>
      <vt:lpstr>L’enseignant en formation: une entité multiple</vt:lpstr>
      <vt:lpstr>Exemples </vt:lpstr>
      <vt:lpstr>MERCI!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Cabana</dc:creator>
  <cp:lastModifiedBy>Squalli, Hassane</cp:lastModifiedBy>
  <cp:revision>80</cp:revision>
  <dcterms:created xsi:type="dcterms:W3CDTF">2014-05-15T13:54:25Z</dcterms:created>
  <dcterms:modified xsi:type="dcterms:W3CDTF">2014-06-12T09:37:30Z</dcterms:modified>
</cp:coreProperties>
</file>