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7" r:id="rId1"/>
  </p:sldMasterIdLst>
  <p:notesMasterIdLst>
    <p:notesMasterId r:id="rId17"/>
  </p:notesMasterIdLst>
  <p:sldIdLst>
    <p:sldId id="257" r:id="rId2"/>
    <p:sldId id="311" r:id="rId3"/>
    <p:sldId id="297" r:id="rId4"/>
    <p:sldId id="298" r:id="rId5"/>
    <p:sldId id="299" r:id="rId6"/>
    <p:sldId id="300" r:id="rId7"/>
    <p:sldId id="301" r:id="rId8"/>
    <p:sldId id="302" r:id="rId9"/>
    <p:sldId id="303" r:id="rId10"/>
    <p:sldId id="304" r:id="rId11"/>
    <p:sldId id="306" r:id="rId12"/>
    <p:sldId id="307" r:id="rId13"/>
    <p:sldId id="308" r:id="rId14"/>
    <p:sldId id="309" r:id="rId15"/>
    <p:sldId id="310" r:id="rId16"/>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858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7" d="100"/>
          <a:sy n="77" d="100"/>
        </p:scale>
        <p:origin x="-72" y="222"/>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1009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0B5E43-9732-4A85-B183-B14C14493708}" type="datetimeFigureOut">
              <a:rPr lang="fr-CA" smtClean="0"/>
              <a:t>2014-06-11</a:t>
            </a:fld>
            <a:endParaRPr lang="fr-CA"/>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39F2A3-7BB1-471C-A2A5-97E496D5160D}" type="slidenum">
              <a:rPr lang="fr-CA" smtClean="0"/>
              <a:t>‹N°›</a:t>
            </a:fld>
            <a:endParaRPr lang="fr-CA"/>
          </a:p>
        </p:txBody>
      </p:sp>
    </p:spTree>
    <p:extLst>
      <p:ext uri="{BB962C8B-B14F-4D97-AF65-F5344CB8AC3E}">
        <p14:creationId xmlns:p14="http://schemas.microsoft.com/office/powerpoint/2010/main" val="2416772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4" name="Image 3" descr="couverture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re 1"/>
          <p:cNvSpPr>
            <a:spLocks noGrp="1"/>
          </p:cNvSpPr>
          <p:nvPr>
            <p:ph type="ctrTitle"/>
          </p:nvPr>
        </p:nvSpPr>
        <p:spPr>
          <a:xfrm>
            <a:off x="392098" y="4014058"/>
            <a:ext cx="8066101" cy="903843"/>
          </a:xfrm>
        </p:spPr>
        <p:txBody>
          <a:bodyPr/>
          <a:lstStyle>
            <a:lvl1pPr>
              <a:defRPr b="1" i="0">
                <a:latin typeface="Helvetica"/>
                <a:cs typeface="Helvetica"/>
              </a:defRPr>
            </a:lvl1pPr>
          </a:lstStyle>
          <a:p>
            <a:r>
              <a:rPr lang="fr-CA" smtClean="0"/>
              <a:t>Cliquez et modifiez le titre</a:t>
            </a:r>
            <a:endParaRPr lang="fr-FR" dirty="0"/>
          </a:p>
        </p:txBody>
      </p:sp>
      <p:sp>
        <p:nvSpPr>
          <p:cNvPr id="3" name="Sous-titre 2"/>
          <p:cNvSpPr>
            <a:spLocks noGrp="1"/>
          </p:cNvSpPr>
          <p:nvPr>
            <p:ph type="subTitle" idx="1"/>
          </p:nvPr>
        </p:nvSpPr>
        <p:spPr>
          <a:xfrm>
            <a:off x="392098" y="4917901"/>
            <a:ext cx="7380301" cy="1752600"/>
          </a:xfrm>
        </p:spPr>
        <p:txBody>
          <a:bodyPr/>
          <a:lstStyle>
            <a:lvl1pPr marL="0" indent="0" algn="l">
              <a:buNone/>
              <a:defRPr>
                <a:solidFill>
                  <a:schemeClr val="tx1"/>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A" smtClean="0"/>
              <a:t>Cliquez pour modifier le style des sous-titres du masque</a:t>
            </a:r>
            <a:endParaRPr lang="fr-FR" dirty="0"/>
          </a:p>
        </p:txBody>
      </p:sp>
      <p:pic>
        <p:nvPicPr>
          <p:cNvPr id="5" name="Image 4" descr="couverture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963269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4" name="Image 3" descr="dia_mots.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re 1"/>
          <p:cNvSpPr>
            <a:spLocks noGrp="1"/>
          </p:cNvSpPr>
          <p:nvPr>
            <p:ph type="title"/>
          </p:nvPr>
        </p:nvSpPr>
        <p:spPr>
          <a:xfrm>
            <a:off x="392099" y="1638354"/>
            <a:ext cx="8294701" cy="1143000"/>
          </a:xfrm>
        </p:spPr>
        <p:txBody>
          <a:bodyPr/>
          <a:lstStyle>
            <a:lvl1pPr>
              <a:defRPr b="1" i="0">
                <a:latin typeface="Helvetica"/>
                <a:cs typeface="Helvetica"/>
              </a:defRPr>
            </a:lvl1pPr>
          </a:lstStyle>
          <a:p>
            <a:r>
              <a:rPr lang="fr-CA" smtClean="0"/>
              <a:t>Cliquez et modifiez le titre</a:t>
            </a:r>
            <a:endParaRPr lang="fr-FR" dirty="0"/>
          </a:p>
        </p:txBody>
      </p:sp>
      <p:sp>
        <p:nvSpPr>
          <p:cNvPr id="9" name="Espace réservé du pied de page 4"/>
          <p:cNvSpPr>
            <a:spLocks noGrp="1"/>
          </p:cNvSpPr>
          <p:nvPr>
            <p:ph type="ftr" sz="quarter" idx="11"/>
          </p:nvPr>
        </p:nvSpPr>
        <p:spPr>
          <a:xfrm>
            <a:off x="392099" y="6237028"/>
            <a:ext cx="5627701" cy="365125"/>
          </a:xfrm>
          <a:prstGeom prst="rect">
            <a:avLst/>
          </a:prstGeom>
        </p:spPr>
        <p:txBody>
          <a:bodyPr/>
          <a:lstStyle>
            <a:lvl1pPr algn="l">
              <a:defRPr>
                <a:solidFill>
                  <a:srgbClr val="43858A"/>
                </a:solidFill>
                <a:latin typeface="Helvetica"/>
                <a:cs typeface="Helvetica"/>
              </a:defRPr>
            </a:lvl1pPr>
          </a:lstStyle>
          <a:p>
            <a:endParaRPr lang="fr-FR" dirty="0"/>
          </a:p>
        </p:txBody>
      </p:sp>
      <p:sp>
        <p:nvSpPr>
          <p:cNvPr id="10" name="Espace réservé du numéro de diapositive 5"/>
          <p:cNvSpPr>
            <a:spLocks noGrp="1"/>
          </p:cNvSpPr>
          <p:nvPr>
            <p:ph type="sldNum" sz="quarter" idx="12"/>
          </p:nvPr>
        </p:nvSpPr>
        <p:spPr>
          <a:xfrm>
            <a:off x="6553200" y="6237028"/>
            <a:ext cx="2133600" cy="365125"/>
          </a:xfrm>
          <a:prstGeom prst="rect">
            <a:avLst/>
          </a:prstGeom>
        </p:spPr>
        <p:txBody>
          <a:bodyPr/>
          <a:lstStyle>
            <a:lvl1pPr algn="r">
              <a:defRPr>
                <a:solidFill>
                  <a:srgbClr val="43858A"/>
                </a:solidFill>
                <a:latin typeface="Helvetica"/>
                <a:cs typeface="Helvetica"/>
              </a:defRPr>
            </a:lvl1pPr>
          </a:lstStyle>
          <a:p>
            <a:fld id="{ED7A1627-DF9C-7147-ACFE-5E02887FAC59}" type="slidenum">
              <a:rPr lang="fr-FR" smtClean="0"/>
              <a:pPr/>
              <a:t>‹N°›</a:t>
            </a:fld>
            <a:endParaRPr lang="fr-FR" dirty="0"/>
          </a:p>
        </p:txBody>
      </p:sp>
    </p:spTree>
    <p:extLst>
      <p:ext uri="{BB962C8B-B14F-4D97-AF65-F5344CB8AC3E}">
        <p14:creationId xmlns:p14="http://schemas.microsoft.com/office/powerpoint/2010/main" val="3767423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6" name="Image 5" descr="dia_mots.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re 1"/>
          <p:cNvSpPr>
            <a:spLocks noGrp="1"/>
          </p:cNvSpPr>
          <p:nvPr>
            <p:ph type="title"/>
          </p:nvPr>
        </p:nvSpPr>
        <p:spPr>
          <a:xfrm>
            <a:off x="392100" y="1696122"/>
            <a:ext cx="3073414" cy="1162050"/>
          </a:xfrm>
        </p:spPr>
        <p:txBody>
          <a:bodyPr anchor="b"/>
          <a:lstStyle>
            <a:lvl1pPr algn="l">
              <a:defRPr sz="2000" b="1" i="0">
                <a:latin typeface="Helvetica"/>
                <a:cs typeface="Helvetica"/>
              </a:defRPr>
            </a:lvl1pPr>
          </a:lstStyle>
          <a:p>
            <a:r>
              <a:rPr lang="fr-CA" smtClean="0"/>
              <a:t>Cliquez et modifiez le titre</a:t>
            </a:r>
            <a:endParaRPr lang="fr-FR" dirty="0"/>
          </a:p>
        </p:txBody>
      </p:sp>
      <p:sp>
        <p:nvSpPr>
          <p:cNvPr id="3" name="Espace réservé du contenu 2"/>
          <p:cNvSpPr>
            <a:spLocks noGrp="1"/>
          </p:cNvSpPr>
          <p:nvPr>
            <p:ph idx="1"/>
          </p:nvPr>
        </p:nvSpPr>
        <p:spPr>
          <a:xfrm>
            <a:off x="3575050" y="1696122"/>
            <a:ext cx="5111750" cy="4430041"/>
          </a:xfrm>
        </p:spPr>
        <p:txBody>
          <a:bodyPr/>
          <a:lstStyle>
            <a:lvl1pPr>
              <a:defRPr sz="3200">
                <a:latin typeface="Helvetica"/>
                <a:cs typeface="Helvetica"/>
              </a:defRPr>
            </a:lvl1pPr>
            <a:lvl2pPr>
              <a:defRPr sz="2800">
                <a:latin typeface="Helvetica"/>
                <a:cs typeface="Helvetica"/>
              </a:defRPr>
            </a:lvl2pPr>
            <a:lvl3pPr>
              <a:defRPr sz="2400">
                <a:latin typeface="Helvetica"/>
                <a:cs typeface="Helvetica"/>
              </a:defRPr>
            </a:lvl3pPr>
            <a:lvl4pPr>
              <a:defRPr sz="2000">
                <a:latin typeface="Helvetica"/>
                <a:cs typeface="Helvetica"/>
              </a:defRPr>
            </a:lvl4pPr>
            <a:lvl5pPr>
              <a:defRPr sz="2000">
                <a:latin typeface="Helvetica"/>
                <a:cs typeface="Helvetica"/>
              </a:defRPr>
            </a:lvl5pPr>
            <a:lvl6pPr>
              <a:defRPr sz="2000"/>
            </a:lvl6pPr>
            <a:lvl7pPr>
              <a:defRPr sz="2000"/>
            </a:lvl7pPr>
            <a:lvl8pPr>
              <a:defRPr sz="2000"/>
            </a:lvl8pPr>
            <a:lvl9pPr>
              <a:defRPr sz="20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FR" dirty="0"/>
          </a:p>
        </p:txBody>
      </p:sp>
      <p:sp>
        <p:nvSpPr>
          <p:cNvPr id="4" name="Espace réservé du texte 3"/>
          <p:cNvSpPr>
            <a:spLocks noGrp="1"/>
          </p:cNvSpPr>
          <p:nvPr>
            <p:ph type="body" sz="half" idx="2"/>
          </p:nvPr>
        </p:nvSpPr>
        <p:spPr>
          <a:xfrm>
            <a:off x="392100" y="2858172"/>
            <a:ext cx="3073414" cy="3267991"/>
          </a:xfrm>
        </p:spPr>
        <p:txBody>
          <a:bodyPr/>
          <a:lstStyle>
            <a:lvl1pPr marL="0" indent="0">
              <a:buNone/>
              <a:defRPr sz="1400">
                <a:latin typeface="Helvetica"/>
                <a:cs typeface="Helvetic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Cliquez pour modifier les styles du texte du masque</a:t>
            </a:r>
          </a:p>
        </p:txBody>
      </p:sp>
      <p:sp>
        <p:nvSpPr>
          <p:cNvPr id="11" name="Espace réservé du pied de page 4"/>
          <p:cNvSpPr>
            <a:spLocks noGrp="1"/>
          </p:cNvSpPr>
          <p:nvPr>
            <p:ph type="ftr" sz="quarter" idx="11"/>
          </p:nvPr>
        </p:nvSpPr>
        <p:spPr>
          <a:xfrm>
            <a:off x="392099" y="6237028"/>
            <a:ext cx="5627701" cy="365125"/>
          </a:xfrm>
          <a:prstGeom prst="rect">
            <a:avLst/>
          </a:prstGeom>
        </p:spPr>
        <p:txBody>
          <a:bodyPr/>
          <a:lstStyle>
            <a:lvl1pPr algn="l">
              <a:defRPr>
                <a:solidFill>
                  <a:srgbClr val="43858A"/>
                </a:solidFill>
                <a:latin typeface="Helvetica"/>
                <a:cs typeface="Helvetica"/>
              </a:defRPr>
            </a:lvl1pPr>
          </a:lstStyle>
          <a:p>
            <a:endParaRPr lang="fr-FR" dirty="0"/>
          </a:p>
        </p:txBody>
      </p:sp>
      <p:sp>
        <p:nvSpPr>
          <p:cNvPr id="12" name="Espace réservé du numéro de diapositive 5"/>
          <p:cNvSpPr>
            <a:spLocks noGrp="1"/>
          </p:cNvSpPr>
          <p:nvPr>
            <p:ph type="sldNum" sz="quarter" idx="12"/>
          </p:nvPr>
        </p:nvSpPr>
        <p:spPr>
          <a:xfrm>
            <a:off x="6553200" y="6237028"/>
            <a:ext cx="2133600" cy="365125"/>
          </a:xfrm>
          <a:prstGeom prst="rect">
            <a:avLst/>
          </a:prstGeom>
        </p:spPr>
        <p:txBody>
          <a:bodyPr/>
          <a:lstStyle>
            <a:lvl1pPr algn="r">
              <a:defRPr>
                <a:solidFill>
                  <a:srgbClr val="43858A"/>
                </a:solidFill>
                <a:latin typeface="Helvetica"/>
                <a:cs typeface="Helvetica"/>
              </a:defRPr>
            </a:lvl1pPr>
          </a:lstStyle>
          <a:p>
            <a:fld id="{ED7A1627-DF9C-7147-ACFE-5E02887FAC59}" type="slidenum">
              <a:rPr lang="fr-FR" smtClean="0"/>
              <a:pPr/>
              <a:t>‹N°›</a:t>
            </a:fld>
            <a:endParaRPr lang="fr-FR" dirty="0"/>
          </a:p>
        </p:txBody>
      </p:sp>
    </p:spTree>
    <p:extLst>
      <p:ext uri="{BB962C8B-B14F-4D97-AF65-F5344CB8AC3E}">
        <p14:creationId xmlns:p14="http://schemas.microsoft.com/office/powerpoint/2010/main" val="26982165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CA" smtClean="0"/>
              <a:t>Cliquez et modifiez le titre</a:t>
            </a:r>
            <a:endParaRPr lang="fr-FR" dirty="0"/>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A" smtClean="0"/>
              <a:t>Faire glisser l'image vers l'espace réservé ou cliquer sur l'icône pour l'ajouter</a:t>
            </a:r>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solidFill>
                  <a:srgbClr val="43858A"/>
                </a:solidFill>
                <a:latin typeface="Helvetica"/>
                <a:cs typeface="Helvetic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Cliquez pour modifier les styles du texte du masque</a:t>
            </a:r>
          </a:p>
        </p:txBody>
      </p:sp>
      <p:sp>
        <p:nvSpPr>
          <p:cNvPr id="11" name="Espace réservé du pied de page 4"/>
          <p:cNvSpPr>
            <a:spLocks noGrp="1"/>
          </p:cNvSpPr>
          <p:nvPr>
            <p:ph type="ftr" sz="quarter" idx="11"/>
          </p:nvPr>
        </p:nvSpPr>
        <p:spPr>
          <a:xfrm>
            <a:off x="392099" y="6237028"/>
            <a:ext cx="5627701" cy="365125"/>
          </a:xfrm>
          <a:prstGeom prst="rect">
            <a:avLst/>
          </a:prstGeom>
        </p:spPr>
        <p:txBody>
          <a:bodyPr/>
          <a:lstStyle>
            <a:lvl1pPr algn="l">
              <a:defRPr>
                <a:solidFill>
                  <a:srgbClr val="43858A"/>
                </a:solidFill>
                <a:latin typeface="Helvetica"/>
                <a:cs typeface="Helvetica"/>
              </a:defRPr>
            </a:lvl1pPr>
          </a:lstStyle>
          <a:p>
            <a:endParaRPr lang="fr-FR" dirty="0"/>
          </a:p>
        </p:txBody>
      </p:sp>
      <p:sp>
        <p:nvSpPr>
          <p:cNvPr id="12" name="Espace réservé du numéro de diapositive 5"/>
          <p:cNvSpPr>
            <a:spLocks noGrp="1"/>
          </p:cNvSpPr>
          <p:nvPr>
            <p:ph type="sldNum" sz="quarter" idx="12"/>
          </p:nvPr>
        </p:nvSpPr>
        <p:spPr>
          <a:xfrm>
            <a:off x="6553200" y="6237028"/>
            <a:ext cx="2133600" cy="365125"/>
          </a:xfrm>
          <a:prstGeom prst="rect">
            <a:avLst/>
          </a:prstGeom>
        </p:spPr>
        <p:txBody>
          <a:bodyPr/>
          <a:lstStyle>
            <a:lvl1pPr algn="r">
              <a:defRPr>
                <a:solidFill>
                  <a:srgbClr val="43858A"/>
                </a:solidFill>
                <a:latin typeface="Helvetica"/>
                <a:cs typeface="Helvetica"/>
              </a:defRPr>
            </a:lvl1pPr>
          </a:lstStyle>
          <a:p>
            <a:fld id="{ED7A1627-DF9C-7147-ACFE-5E02887FAC59}" type="slidenum">
              <a:rPr lang="fr-FR" smtClean="0"/>
              <a:pPr/>
              <a:t>‹N°›</a:t>
            </a:fld>
            <a:endParaRPr lang="fr-FR" dirty="0"/>
          </a:p>
        </p:txBody>
      </p:sp>
    </p:spTree>
    <p:extLst>
      <p:ext uri="{BB962C8B-B14F-4D97-AF65-F5344CB8AC3E}">
        <p14:creationId xmlns:p14="http://schemas.microsoft.com/office/powerpoint/2010/main" val="33809933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5" name="Image 4" descr="dia_bandeau1.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re 1"/>
          <p:cNvSpPr>
            <a:spLocks noGrp="1"/>
          </p:cNvSpPr>
          <p:nvPr>
            <p:ph type="title"/>
          </p:nvPr>
        </p:nvSpPr>
        <p:spPr/>
        <p:txBody>
          <a:bodyPr/>
          <a:lstStyle>
            <a:lvl1pPr>
              <a:defRPr b="1" i="0">
                <a:latin typeface="Helvetica"/>
                <a:cs typeface="Helvetica"/>
              </a:defRPr>
            </a:lvl1pPr>
          </a:lstStyle>
          <a:p>
            <a:r>
              <a:rPr lang="fr-CA" smtClean="0"/>
              <a:t>Cliquez et modifiez le titre</a:t>
            </a:r>
            <a:endParaRPr lang="fr-FR" dirty="0"/>
          </a:p>
        </p:txBody>
      </p:sp>
      <p:sp>
        <p:nvSpPr>
          <p:cNvPr id="3" name="Espace réservé du texte vertical 2"/>
          <p:cNvSpPr>
            <a:spLocks noGrp="1"/>
          </p:cNvSpPr>
          <p:nvPr>
            <p:ph type="body" orient="vert" idx="1"/>
          </p:nvPr>
        </p:nvSpPr>
        <p:spPr>
          <a:xfrm>
            <a:off x="392099" y="2923466"/>
            <a:ext cx="8294701" cy="3202698"/>
          </a:xfrm>
        </p:spPr>
        <p:txBody>
          <a:bodyPr vert="eaVert"/>
          <a:lstStyle>
            <a:lvl1pPr>
              <a:defRPr>
                <a:latin typeface="Helvetica"/>
                <a:cs typeface="Helvetica"/>
              </a:defRPr>
            </a:lvl1pPr>
            <a:lvl2pPr>
              <a:defRPr>
                <a:latin typeface="Helvetica"/>
                <a:cs typeface="Helvetica"/>
              </a:defRPr>
            </a:lvl2pPr>
            <a:lvl3pPr>
              <a:defRPr>
                <a:latin typeface="Helvetica"/>
                <a:cs typeface="Helvetica"/>
              </a:defRPr>
            </a:lvl3pPr>
            <a:lvl4pPr>
              <a:defRPr>
                <a:latin typeface="Helvetica"/>
                <a:cs typeface="Helvetica"/>
              </a:defRPr>
            </a:lvl4pPr>
            <a:lvl5pPr>
              <a:defRPr>
                <a:latin typeface="Helvetica"/>
                <a:cs typeface="Helvetica"/>
              </a:defRPr>
            </a:lvl5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FR" dirty="0"/>
          </a:p>
        </p:txBody>
      </p:sp>
      <p:sp>
        <p:nvSpPr>
          <p:cNvPr id="10" name="Espace réservé du pied de page 4"/>
          <p:cNvSpPr>
            <a:spLocks noGrp="1"/>
          </p:cNvSpPr>
          <p:nvPr>
            <p:ph type="ftr" sz="quarter" idx="11"/>
          </p:nvPr>
        </p:nvSpPr>
        <p:spPr>
          <a:xfrm>
            <a:off x="392099" y="6237028"/>
            <a:ext cx="5627701" cy="365125"/>
          </a:xfrm>
          <a:prstGeom prst="rect">
            <a:avLst/>
          </a:prstGeom>
        </p:spPr>
        <p:txBody>
          <a:bodyPr/>
          <a:lstStyle>
            <a:lvl1pPr algn="l">
              <a:defRPr>
                <a:solidFill>
                  <a:srgbClr val="43858A"/>
                </a:solidFill>
                <a:latin typeface="Helvetica"/>
                <a:cs typeface="Helvetica"/>
              </a:defRPr>
            </a:lvl1pPr>
          </a:lstStyle>
          <a:p>
            <a:endParaRPr lang="fr-FR" dirty="0"/>
          </a:p>
        </p:txBody>
      </p:sp>
      <p:sp>
        <p:nvSpPr>
          <p:cNvPr id="11" name="Espace réservé du numéro de diapositive 5"/>
          <p:cNvSpPr>
            <a:spLocks noGrp="1"/>
          </p:cNvSpPr>
          <p:nvPr>
            <p:ph type="sldNum" sz="quarter" idx="12"/>
          </p:nvPr>
        </p:nvSpPr>
        <p:spPr>
          <a:xfrm>
            <a:off x="6553200" y="6237028"/>
            <a:ext cx="2133600" cy="365125"/>
          </a:xfrm>
          <a:prstGeom prst="rect">
            <a:avLst/>
          </a:prstGeom>
        </p:spPr>
        <p:txBody>
          <a:bodyPr/>
          <a:lstStyle>
            <a:lvl1pPr algn="r">
              <a:defRPr>
                <a:solidFill>
                  <a:srgbClr val="43858A"/>
                </a:solidFill>
                <a:latin typeface="Helvetica"/>
                <a:cs typeface="Helvetica"/>
              </a:defRPr>
            </a:lvl1pPr>
          </a:lstStyle>
          <a:p>
            <a:fld id="{ED7A1627-DF9C-7147-ACFE-5E02887FAC59}" type="slidenum">
              <a:rPr lang="fr-FR" smtClean="0"/>
              <a:pPr/>
              <a:t>‹N°›</a:t>
            </a:fld>
            <a:endParaRPr lang="fr-FR" dirty="0"/>
          </a:p>
        </p:txBody>
      </p:sp>
    </p:spTree>
    <p:extLst>
      <p:ext uri="{BB962C8B-B14F-4D97-AF65-F5344CB8AC3E}">
        <p14:creationId xmlns:p14="http://schemas.microsoft.com/office/powerpoint/2010/main" val="38731886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lvl1pPr>
              <a:defRPr b="1" i="0">
                <a:latin typeface="Helvetica"/>
                <a:cs typeface="Helvetica"/>
              </a:defRPr>
            </a:lvl1pPr>
          </a:lstStyle>
          <a:p>
            <a:r>
              <a:rPr lang="fr-CA" smtClean="0"/>
              <a:t>Cliquez et modifiez le titre</a:t>
            </a:r>
            <a:endParaRPr lang="fr-FR" dirty="0"/>
          </a:p>
        </p:txBody>
      </p:sp>
      <p:sp>
        <p:nvSpPr>
          <p:cNvPr id="3" name="Espace réservé du texte vertical 2"/>
          <p:cNvSpPr>
            <a:spLocks noGrp="1"/>
          </p:cNvSpPr>
          <p:nvPr>
            <p:ph type="body" orient="vert" idx="1"/>
          </p:nvPr>
        </p:nvSpPr>
        <p:spPr>
          <a:xfrm>
            <a:off x="392099" y="274638"/>
            <a:ext cx="6084901" cy="5851525"/>
          </a:xfrm>
        </p:spPr>
        <p:txBody>
          <a:bodyPr vert="eaVert"/>
          <a:lstStyle>
            <a:lvl1pPr>
              <a:defRPr>
                <a:latin typeface="Helvetica"/>
                <a:cs typeface="Helvetica"/>
              </a:defRPr>
            </a:lvl1pPr>
            <a:lvl2pPr>
              <a:defRPr>
                <a:latin typeface="Helvetica"/>
                <a:cs typeface="Helvetica"/>
              </a:defRPr>
            </a:lvl2pPr>
            <a:lvl3pPr>
              <a:defRPr>
                <a:latin typeface="Helvetica"/>
                <a:cs typeface="Helvetica"/>
              </a:defRPr>
            </a:lvl3pPr>
            <a:lvl4pPr>
              <a:defRPr>
                <a:latin typeface="Helvetica"/>
                <a:cs typeface="Helvetica"/>
              </a:defRPr>
            </a:lvl4pPr>
            <a:lvl5pPr>
              <a:defRPr>
                <a:latin typeface="Helvetica"/>
                <a:cs typeface="Helvetica"/>
              </a:defRPr>
            </a:lvl5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FR" dirty="0"/>
          </a:p>
        </p:txBody>
      </p:sp>
      <p:sp>
        <p:nvSpPr>
          <p:cNvPr id="10" name="Espace réservé du pied de page 4"/>
          <p:cNvSpPr>
            <a:spLocks noGrp="1"/>
          </p:cNvSpPr>
          <p:nvPr>
            <p:ph type="ftr" sz="quarter" idx="11"/>
          </p:nvPr>
        </p:nvSpPr>
        <p:spPr>
          <a:xfrm>
            <a:off x="392099" y="6237028"/>
            <a:ext cx="5627701" cy="365125"/>
          </a:xfrm>
          <a:prstGeom prst="rect">
            <a:avLst/>
          </a:prstGeom>
        </p:spPr>
        <p:txBody>
          <a:bodyPr/>
          <a:lstStyle>
            <a:lvl1pPr algn="l">
              <a:defRPr>
                <a:solidFill>
                  <a:srgbClr val="43858A"/>
                </a:solidFill>
                <a:latin typeface="Helvetica"/>
                <a:cs typeface="Helvetica"/>
              </a:defRPr>
            </a:lvl1pPr>
          </a:lstStyle>
          <a:p>
            <a:endParaRPr lang="fr-FR" dirty="0"/>
          </a:p>
        </p:txBody>
      </p:sp>
      <p:sp>
        <p:nvSpPr>
          <p:cNvPr id="11" name="Espace réservé du numéro de diapositive 5"/>
          <p:cNvSpPr>
            <a:spLocks noGrp="1"/>
          </p:cNvSpPr>
          <p:nvPr>
            <p:ph type="sldNum" sz="quarter" idx="12"/>
          </p:nvPr>
        </p:nvSpPr>
        <p:spPr>
          <a:xfrm>
            <a:off x="6553200" y="6237028"/>
            <a:ext cx="2133600" cy="365125"/>
          </a:xfrm>
          <a:prstGeom prst="rect">
            <a:avLst/>
          </a:prstGeom>
        </p:spPr>
        <p:txBody>
          <a:bodyPr/>
          <a:lstStyle>
            <a:lvl1pPr algn="r">
              <a:defRPr>
                <a:solidFill>
                  <a:srgbClr val="43858A"/>
                </a:solidFill>
                <a:latin typeface="Helvetica"/>
                <a:cs typeface="Helvetica"/>
              </a:defRPr>
            </a:lvl1pPr>
          </a:lstStyle>
          <a:p>
            <a:fld id="{ED7A1627-DF9C-7147-ACFE-5E02887FAC59}" type="slidenum">
              <a:rPr lang="fr-FR" smtClean="0"/>
              <a:pPr/>
              <a:t>‹N°›</a:t>
            </a:fld>
            <a:endParaRPr lang="fr-FR" dirty="0"/>
          </a:p>
        </p:txBody>
      </p:sp>
    </p:spTree>
    <p:extLst>
      <p:ext uri="{BB962C8B-B14F-4D97-AF65-F5344CB8AC3E}">
        <p14:creationId xmlns:p14="http://schemas.microsoft.com/office/powerpoint/2010/main" val="19026784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re et contenu 2">
    <p:spTree>
      <p:nvGrpSpPr>
        <p:cNvPr id="1" name=""/>
        <p:cNvGrpSpPr/>
        <p:nvPr/>
      </p:nvGrpSpPr>
      <p:grpSpPr>
        <a:xfrm>
          <a:off x="0" y="0"/>
          <a:ext cx="0" cy="0"/>
          <a:chOff x="0" y="0"/>
          <a:chExt cx="0" cy="0"/>
        </a:xfrm>
      </p:grpSpPr>
      <p:pic>
        <p:nvPicPr>
          <p:cNvPr id="2" name="Image 1" descr="dia_bandeau1.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itre 1"/>
          <p:cNvSpPr>
            <a:spLocks noGrp="1"/>
          </p:cNvSpPr>
          <p:nvPr>
            <p:ph type="title"/>
          </p:nvPr>
        </p:nvSpPr>
        <p:spPr>
          <a:xfrm>
            <a:off x="392099" y="1638354"/>
            <a:ext cx="8294701" cy="1143000"/>
          </a:xfrm>
        </p:spPr>
        <p:txBody>
          <a:bodyPr/>
          <a:lstStyle>
            <a:lvl1pPr>
              <a:defRPr b="1" i="0">
                <a:latin typeface="Helvetica"/>
                <a:cs typeface="Helvetica"/>
              </a:defRPr>
            </a:lvl1pPr>
          </a:lstStyle>
          <a:p>
            <a:r>
              <a:rPr lang="fr-CA" dirty="0" smtClean="0"/>
              <a:t>Cliquez et modifiez le titre</a:t>
            </a:r>
            <a:endParaRPr lang="fr-FR" dirty="0"/>
          </a:p>
        </p:txBody>
      </p:sp>
      <p:sp>
        <p:nvSpPr>
          <p:cNvPr id="10" name="Espace réservé du contenu 2"/>
          <p:cNvSpPr>
            <a:spLocks noGrp="1"/>
          </p:cNvSpPr>
          <p:nvPr>
            <p:ph idx="1"/>
          </p:nvPr>
        </p:nvSpPr>
        <p:spPr>
          <a:xfrm>
            <a:off x="392099" y="2781354"/>
            <a:ext cx="8294701" cy="3372415"/>
          </a:xfrm>
        </p:spPr>
        <p:txBody>
          <a:bodyPr/>
          <a:lstStyle>
            <a:lvl1pPr>
              <a:defRPr>
                <a:latin typeface="Helvetica"/>
                <a:cs typeface="Helvetica"/>
              </a:defRPr>
            </a:lvl1pPr>
            <a:lvl2pPr>
              <a:defRPr>
                <a:latin typeface="Helvetica"/>
                <a:cs typeface="Helvetica"/>
              </a:defRPr>
            </a:lvl2pPr>
            <a:lvl3pPr>
              <a:defRPr>
                <a:latin typeface="Helvetica"/>
                <a:cs typeface="Helvetica"/>
              </a:defRPr>
            </a:lvl3pPr>
            <a:lvl4pPr>
              <a:defRPr>
                <a:latin typeface="Helvetica"/>
                <a:cs typeface="Helvetica"/>
              </a:defRPr>
            </a:lvl4pPr>
            <a:lvl5pPr>
              <a:defRPr sz="2000">
                <a:latin typeface="Helvetica"/>
                <a:cs typeface="Helvetica"/>
              </a:defRPr>
            </a:lvl5pPr>
          </a:lstStyle>
          <a:p>
            <a:pPr lvl="0"/>
            <a:r>
              <a:rPr lang="fr-CA" dirty="0" smtClean="0"/>
              <a:t>Cliquez pour modifier les styles du texte du masque</a:t>
            </a:r>
          </a:p>
          <a:p>
            <a:pPr lvl="1"/>
            <a:r>
              <a:rPr lang="fr-CA" dirty="0" smtClean="0"/>
              <a:t>Deuxième niveau</a:t>
            </a:r>
          </a:p>
          <a:p>
            <a:pPr lvl="2"/>
            <a:r>
              <a:rPr lang="fr-CA" dirty="0" smtClean="0"/>
              <a:t>Troisième niveau</a:t>
            </a:r>
          </a:p>
          <a:p>
            <a:pPr lvl="3"/>
            <a:r>
              <a:rPr lang="fr-CA" dirty="0" smtClean="0"/>
              <a:t>Quatrième niveau</a:t>
            </a:r>
          </a:p>
          <a:p>
            <a:pPr lvl="4"/>
            <a:r>
              <a:rPr lang="fr-CA" dirty="0" smtClean="0"/>
              <a:t>Cinquième niveau</a:t>
            </a:r>
            <a:r>
              <a:rPr lang="fr-FR" sz="2600" b="0" i="0" dirty="0" smtClean="0">
                <a:solidFill>
                  <a:srgbClr val="000000"/>
                </a:solidFill>
                <a:latin typeface="Lucida Grande"/>
                <a:ea typeface="Lucida Grande"/>
                <a:cs typeface="Lucida Grande"/>
              </a:rPr>
              <a:t>Disposition 2</a:t>
            </a:r>
            <a:endParaRPr lang="fr-FR" dirty="0"/>
          </a:p>
        </p:txBody>
      </p:sp>
      <p:sp>
        <p:nvSpPr>
          <p:cNvPr id="11" name="Espace réservé du pied de page 4"/>
          <p:cNvSpPr>
            <a:spLocks noGrp="1"/>
          </p:cNvSpPr>
          <p:nvPr>
            <p:ph type="ftr" sz="quarter" idx="11"/>
          </p:nvPr>
        </p:nvSpPr>
        <p:spPr>
          <a:xfrm>
            <a:off x="392099" y="6237028"/>
            <a:ext cx="5627701" cy="365125"/>
          </a:xfrm>
          <a:prstGeom prst="rect">
            <a:avLst/>
          </a:prstGeom>
        </p:spPr>
        <p:txBody>
          <a:bodyPr/>
          <a:lstStyle>
            <a:lvl1pPr algn="l">
              <a:defRPr>
                <a:solidFill>
                  <a:srgbClr val="43858A"/>
                </a:solidFill>
                <a:latin typeface="Helvetica"/>
                <a:cs typeface="Helvetica"/>
              </a:defRPr>
            </a:lvl1pPr>
          </a:lstStyle>
          <a:p>
            <a:endParaRPr lang="fr-FR" dirty="0"/>
          </a:p>
        </p:txBody>
      </p:sp>
      <p:sp>
        <p:nvSpPr>
          <p:cNvPr id="12" name="Espace réservé du numéro de diapositive 5"/>
          <p:cNvSpPr>
            <a:spLocks noGrp="1"/>
          </p:cNvSpPr>
          <p:nvPr>
            <p:ph type="sldNum" sz="quarter" idx="12"/>
          </p:nvPr>
        </p:nvSpPr>
        <p:spPr>
          <a:xfrm>
            <a:off x="6553200" y="6237028"/>
            <a:ext cx="2133600" cy="365125"/>
          </a:xfrm>
          <a:prstGeom prst="rect">
            <a:avLst/>
          </a:prstGeom>
        </p:spPr>
        <p:txBody>
          <a:bodyPr/>
          <a:lstStyle>
            <a:lvl1pPr algn="r">
              <a:defRPr>
                <a:solidFill>
                  <a:srgbClr val="43858A"/>
                </a:solidFill>
                <a:latin typeface="Helvetica"/>
                <a:cs typeface="Helvetica"/>
              </a:defRPr>
            </a:lvl1pPr>
          </a:lstStyle>
          <a:p>
            <a:fld id="{ED7A1627-DF9C-7147-ACFE-5E02887FAC59}" type="slidenum">
              <a:rPr lang="fr-FR" smtClean="0"/>
              <a:pPr/>
              <a:t>‹N°›</a:t>
            </a:fld>
            <a:endParaRPr lang="fr-FR" dirty="0"/>
          </a:p>
        </p:txBody>
      </p:sp>
    </p:spTree>
    <p:extLst>
      <p:ext uri="{BB962C8B-B14F-4D97-AF65-F5344CB8AC3E}">
        <p14:creationId xmlns:p14="http://schemas.microsoft.com/office/powerpoint/2010/main" val="41137096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re et contenu 3">
    <p:spTree>
      <p:nvGrpSpPr>
        <p:cNvPr id="1" name=""/>
        <p:cNvGrpSpPr/>
        <p:nvPr/>
      </p:nvGrpSpPr>
      <p:grpSpPr>
        <a:xfrm>
          <a:off x="0" y="0"/>
          <a:ext cx="0" cy="0"/>
          <a:chOff x="0" y="0"/>
          <a:chExt cx="0" cy="0"/>
        </a:xfrm>
      </p:grpSpPr>
      <p:pic>
        <p:nvPicPr>
          <p:cNvPr id="2" name="Image 1" descr="dia_bandeau3.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re 1"/>
          <p:cNvSpPr>
            <a:spLocks noGrp="1"/>
          </p:cNvSpPr>
          <p:nvPr>
            <p:ph type="title"/>
          </p:nvPr>
        </p:nvSpPr>
        <p:spPr>
          <a:xfrm>
            <a:off x="392099" y="1638354"/>
            <a:ext cx="8294701" cy="1143000"/>
          </a:xfrm>
        </p:spPr>
        <p:txBody>
          <a:bodyPr/>
          <a:lstStyle>
            <a:lvl1pPr>
              <a:defRPr b="1" i="0">
                <a:latin typeface="Helvetica"/>
                <a:cs typeface="Helvetica"/>
              </a:defRPr>
            </a:lvl1pPr>
          </a:lstStyle>
          <a:p>
            <a:r>
              <a:rPr lang="fr-CA" dirty="0" smtClean="0"/>
              <a:t>Cliquez et modifiez le titre</a:t>
            </a:r>
            <a:endParaRPr lang="fr-FR" dirty="0"/>
          </a:p>
        </p:txBody>
      </p:sp>
      <p:sp>
        <p:nvSpPr>
          <p:cNvPr id="5" name="Espace réservé du contenu 2"/>
          <p:cNvSpPr>
            <a:spLocks noGrp="1"/>
          </p:cNvSpPr>
          <p:nvPr>
            <p:ph idx="1"/>
          </p:nvPr>
        </p:nvSpPr>
        <p:spPr>
          <a:xfrm>
            <a:off x="392099" y="2781354"/>
            <a:ext cx="8294701" cy="3372415"/>
          </a:xfrm>
        </p:spPr>
        <p:txBody>
          <a:bodyPr/>
          <a:lstStyle>
            <a:lvl1pPr>
              <a:defRPr>
                <a:latin typeface="Helvetica"/>
                <a:cs typeface="Helvetica"/>
              </a:defRPr>
            </a:lvl1pPr>
            <a:lvl2pPr>
              <a:defRPr>
                <a:latin typeface="Helvetica"/>
                <a:cs typeface="Helvetica"/>
              </a:defRPr>
            </a:lvl2pPr>
            <a:lvl3pPr>
              <a:defRPr>
                <a:latin typeface="Helvetica"/>
                <a:cs typeface="Helvetica"/>
              </a:defRPr>
            </a:lvl3pPr>
            <a:lvl4pPr>
              <a:defRPr>
                <a:latin typeface="Helvetica"/>
                <a:cs typeface="Helvetica"/>
              </a:defRPr>
            </a:lvl4pPr>
            <a:lvl5pPr>
              <a:defRPr>
                <a:latin typeface="Helvetica"/>
                <a:cs typeface="Helvetica"/>
              </a:defRPr>
            </a:lvl5pPr>
          </a:lstStyle>
          <a:p>
            <a:pPr lvl="0"/>
            <a:r>
              <a:rPr lang="fr-CA" dirty="0" smtClean="0"/>
              <a:t>Cliquez pour modifier les styles du texte du masque</a:t>
            </a:r>
          </a:p>
          <a:p>
            <a:pPr lvl="1"/>
            <a:r>
              <a:rPr lang="fr-CA" dirty="0" smtClean="0"/>
              <a:t>Deuxième niveau</a:t>
            </a:r>
          </a:p>
          <a:p>
            <a:pPr lvl="2"/>
            <a:r>
              <a:rPr lang="fr-CA" dirty="0" smtClean="0"/>
              <a:t>Troisième niveau</a:t>
            </a:r>
          </a:p>
          <a:p>
            <a:pPr lvl="3"/>
            <a:r>
              <a:rPr lang="fr-CA" dirty="0" smtClean="0"/>
              <a:t>Quatrième niveau</a:t>
            </a:r>
          </a:p>
          <a:p>
            <a:pPr lvl="4"/>
            <a:r>
              <a:rPr lang="fr-CA" dirty="0" smtClean="0"/>
              <a:t>Cinquième niveau</a:t>
            </a:r>
            <a:endParaRPr lang="fr-FR" dirty="0"/>
          </a:p>
        </p:txBody>
      </p:sp>
      <p:sp>
        <p:nvSpPr>
          <p:cNvPr id="6" name="Espace réservé du pied de page 4"/>
          <p:cNvSpPr>
            <a:spLocks noGrp="1"/>
          </p:cNvSpPr>
          <p:nvPr>
            <p:ph type="ftr" sz="quarter" idx="11"/>
          </p:nvPr>
        </p:nvSpPr>
        <p:spPr>
          <a:xfrm>
            <a:off x="392099" y="6237028"/>
            <a:ext cx="5627701" cy="365125"/>
          </a:xfrm>
          <a:prstGeom prst="rect">
            <a:avLst/>
          </a:prstGeom>
        </p:spPr>
        <p:txBody>
          <a:bodyPr/>
          <a:lstStyle>
            <a:lvl1pPr algn="l">
              <a:defRPr>
                <a:solidFill>
                  <a:srgbClr val="43858A"/>
                </a:solidFill>
                <a:latin typeface="Helvetica"/>
                <a:cs typeface="Helvetica"/>
              </a:defRPr>
            </a:lvl1pPr>
          </a:lstStyle>
          <a:p>
            <a:endParaRPr lang="fr-FR" dirty="0"/>
          </a:p>
        </p:txBody>
      </p:sp>
      <p:sp>
        <p:nvSpPr>
          <p:cNvPr id="7" name="Espace réservé du numéro de diapositive 5"/>
          <p:cNvSpPr>
            <a:spLocks noGrp="1"/>
          </p:cNvSpPr>
          <p:nvPr>
            <p:ph type="sldNum" sz="quarter" idx="12"/>
          </p:nvPr>
        </p:nvSpPr>
        <p:spPr>
          <a:xfrm>
            <a:off x="6553200" y="6237028"/>
            <a:ext cx="2133600" cy="365125"/>
          </a:xfrm>
          <a:prstGeom prst="rect">
            <a:avLst/>
          </a:prstGeom>
        </p:spPr>
        <p:txBody>
          <a:bodyPr/>
          <a:lstStyle>
            <a:lvl1pPr algn="r">
              <a:defRPr>
                <a:solidFill>
                  <a:srgbClr val="43858A"/>
                </a:solidFill>
                <a:latin typeface="Helvetica"/>
                <a:cs typeface="Helvetica"/>
              </a:defRPr>
            </a:lvl1pPr>
          </a:lstStyle>
          <a:p>
            <a:fld id="{ED7A1627-DF9C-7147-ACFE-5E02887FAC59}" type="slidenum">
              <a:rPr lang="fr-FR" smtClean="0"/>
              <a:pPr/>
              <a:t>‹N°›</a:t>
            </a:fld>
            <a:endParaRPr lang="fr-FR" dirty="0"/>
          </a:p>
        </p:txBody>
      </p:sp>
    </p:spTree>
    <p:extLst>
      <p:ext uri="{BB962C8B-B14F-4D97-AF65-F5344CB8AC3E}">
        <p14:creationId xmlns:p14="http://schemas.microsoft.com/office/powerpoint/2010/main" val="9708808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re et contenu 4">
    <p:spTree>
      <p:nvGrpSpPr>
        <p:cNvPr id="1" name=""/>
        <p:cNvGrpSpPr/>
        <p:nvPr/>
      </p:nvGrpSpPr>
      <p:grpSpPr>
        <a:xfrm>
          <a:off x="0" y="0"/>
          <a:ext cx="0" cy="0"/>
          <a:chOff x="0" y="0"/>
          <a:chExt cx="0" cy="0"/>
        </a:xfrm>
      </p:grpSpPr>
      <p:pic>
        <p:nvPicPr>
          <p:cNvPr id="3" name="Image 2" descr="dia_bandeau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re 1"/>
          <p:cNvSpPr>
            <a:spLocks noGrp="1"/>
          </p:cNvSpPr>
          <p:nvPr>
            <p:ph type="title"/>
          </p:nvPr>
        </p:nvSpPr>
        <p:spPr>
          <a:xfrm>
            <a:off x="392099" y="1638354"/>
            <a:ext cx="8294701" cy="1143000"/>
          </a:xfrm>
        </p:spPr>
        <p:txBody>
          <a:bodyPr/>
          <a:lstStyle>
            <a:lvl1pPr>
              <a:defRPr b="1" i="0">
                <a:latin typeface="Helvetica"/>
                <a:cs typeface="Helvetica"/>
              </a:defRPr>
            </a:lvl1pPr>
          </a:lstStyle>
          <a:p>
            <a:r>
              <a:rPr lang="fr-CA" dirty="0" smtClean="0"/>
              <a:t>Cliquez et modifiez le titre</a:t>
            </a:r>
            <a:endParaRPr lang="fr-FR" dirty="0"/>
          </a:p>
        </p:txBody>
      </p:sp>
      <p:sp>
        <p:nvSpPr>
          <p:cNvPr id="5" name="Espace réservé du contenu 2"/>
          <p:cNvSpPr>
            <a:spLocks noGrp="1"/>
          </p:cNvSpPr>
          <p:nvPr>
            <p:ph idx="1"/>
          </p:nvPr>
        </p:nvSpPr>
        <p:spPr>
          <a:xfrm>
            <a:off x="392099" y="2781354"/>
            <a:ext cx="8294701" cy="3372415"/>
          </a:xfrm>
        </p:spPr>
        <p:txBody>
          <a:bodyPr/>
          <a:lstStyle>
            <a:lvl1pPr>
              <a:defRPr>
                <a:latin typeface="Helvetica"/>
                <a:cs typeface="Helvetica"/>
              </a:defRPr>
            </a:lvl1pPr>
            <a:lvl2pPr>
              <a:defRPr>
                <a:latin typeface="Helvetica"/>
                <a:cs typeface="Helvetica"/>
              </a:defRPr>
            </a:lvl2pPr>
            <a:lvl3pPr>
              <a:defRPr>
                <a:latin typeface="Helvetica"/>
                <a:cs typeface="Helvetica"/>
              </a:defRPr>
            </a:lvl3pPr>
            <a:lvl4pPr>
              <a:defRPr>
                <a:latin typeface="Helvetica"/>
                <a:cs typeface="Helvetica"/>
              </a:defRPr>
            </a:lvl4pPr>
            <a:lvl5pPr>
              <a:defRPr sz="2000">
                <a:latin typeface="Helvetica"/>
                <a:cs typeface="Helvetica"/>
              </a:defRPr>
            </a:lvl5pPr>
          </a:lstStyle>
          <a:p>
            <a:pPr lvl="0"/>
            <a:r>
              <a:rPr lang="fr-CA" dirty="0" smtClean="0"/>
              <a:t>Cliquez pour modifier les styles du texte du masque</a:t>
            </a:r>
          </a:p>
          <a:p>
            <a:pPr lvl="1"/>
            <a:r>
              <a:rPr lang="fr-CA" dirty="0" smtClean="0"/>
              <a:t>Deuxième niveau</a:t>
            </a:r>
          </a:p>
          <a:p>
            <a:pPr lvl="2"/>
            <a:r>
              <a:rPr lang="fr-CA" dirty="0" smtClean="0"/>
              <a:t>Troisième niveau</a:t>
            </a:r>
          </a:p>
          <a:p>
            <a:pPr lvl="3"/>
            <a:r>
              <a:rPr lang="fr-CA" dirty="0" smtClean="0"/>
              <a:t>Quatrième niveau</a:t>
            </a:r>
          </a:p>
          <a:p>
            <a:pPr lvl="4"/>
            <a:r>
              <a:rPr lang="fr-CA" dirty="0" smtClean="0"/>
              <a:t>Cinquième niveau</a:t>
            </a:r>
            <a:r>
              <a:rPr lang="fr-FR" sz="2600" b="0" i="0" dirty="0" smtClean="0">
                <a:solidFill>
                  <a:srgbClr val="000000"/>
                </a:solidFill>
                <a:latin typeface="Lucida Grande"/>
                <a:ea typeface="Lucida Grande"/>
                <a:cs typeface="Lucida Grande"/>
              </a:rPr>
              <a:t>2_Disposition personnalisée</a:t>
            </a:r>
            <a:endParaRPr lang="fr-FR" dirty="0"/>
          </a:p>
        </p:txBody>
      </p:sp>
      <p:sp>
        <p:nvSpPr>
          <p:cNvPr id="6" name="Espace réservé du pied de page 4"/>
          <p:cNvSpPr>
            <a:spLocks noGrp="1"/>
          </p:cNvSpPr>
          <p:nvPr>
            <p:ph type="ftr" sz="quarter" idx="11"/>
          </p:nvPr>
        </p:nvSpPr>
        <p:spPr>
          <a:xfrm>
            <a:off x="392099" y="6237028"/>
            <a:ext cx="5627701" cy="365125"/>
          </a:xfrm>
          <a:prstGeom prst="rect">
            <a:avLst/>
          </a:prstGeom>
        </p:spPr>
        <p:txBody>
          <a:bodyPr/>
          <a:lstStyle>
            <a:lvl1pPr algn="l">
              <a:defRPr>
                <a:solidFill>
                  <a:srgbClr val="43858A"/>
                </a:solidFill>
                <a:latin typeface="Helvetica"/>
                <a:cs typeface="Helvetica"/>
              </a:defRPr>
            </a:lvl1pPr>
          </a:lstStyle>
          <a:p>
            <a:endParaRPr lang="fr-FR" dirty="0"/>
          </a:p>
        </p:txBody>
      </p:sp>
      <p:sp>
        <p:nvSpPr>
          <p:cNvPr id="7" name="Espace réservé du numéro de diapositive 5"/>
          <p:cNvSpPr>
            <a:spLocks noGrp="1"/>
          </p:cNvSpPr>
          <p:nvPr>
            <p:ph type="sldNum" sz="quarter" idx="12"/>
          </p:nvPr>
        </p:nvSpPr>
        <p:spPr>
          <a:xfrm>
            <a:off x="6553200" y="6237028"/>
            <a:ext cx="2133600" cy="365125"/>
          </a:xfrm>
          <a:prstGeom prst="rect">
            <a:avLst/>
          </a:prstGeom>
        </p:spPr>
        <p:txBody>
          <a:bodyPr/>
          <a:lstStyle>
            <a:lvl1pPr algn="r">
              <a:defRPr>
                <a:solidFill>
                  <a:srgbClr val="43858A"/>
                </a:solidFill>
                <a:latin typeface="Helvetica"/>
                <a:cs typeface="Helvetica"/>
              </a:defRPr>
            </a:lvl1pPr>
          </a:lstStyle>
          <a:p>
            <a:fld id="{ED7A1627-DF9C-7147-ACFE-5E02887FAC59}" type="slidenum">
              <a:rPr lang="fr-FR" smtClean="0"/>
              <a:pPr/>
              <a:t>‹N°›</a:t>
            </a:fld>
            <a:endParaRPr lang="fr-FR" dirty="0"/>
          </a:p>
        </p:txBody>
      </p:sp>
    </p:spTree>
    <p:extLst>
      <p:ext uri="{BB962C8B-B14F-4D97-AF65-F5344CB8AC3E}">
        <p14:creationId xmlns:p14="http://schemas.microsoft.com/office/powerpoint/2010/main" val="3893686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Deux contenus 2">
    <p:spTree>
      <p:nvGrpSpPr>
        <p:cNvPr id="1" name=""/>
        <p:cNvGrpSpPr/>
        <p:nvPr/>
      </p:nvGrpSpPr>
      <p:grpSpPr>
        <a:xfrm>
          <a:off x="0" y="0"/>
          <a:ext cx="0" cy="0"/>
          <a:chOff x="0" y="0"/>
          <a:chExt cx="0" cy="0"/>
        </a:xfrm>
      </p:grpSpPr>
      <p:pic>
        <p:nvPicPr>
          <p:cNvPr id="2" name="Image 1" descr="dia_bandeau3.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Espace réservé du contenu 2"/>
          <p:cNvSpPr>
            <a:spLocks noGrp="1"/>
          </p:cNvSpPr>
          <p:nvPr>
            <p:ph sz="half" idx="1"/>
          </p:nvPr>
        </p:nvSpPr>
        <p:spPr>
          <a:xfrm>
            <a:off x="392099" y="2798400"/>
            <a:ext cx="4103701" cy="3327763"/>
          </a:xfr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fr-CA" dirty="0" smtClean="0"/>
              <a:t>Cliquez pour modifier les styles du texte du masque</a:t>
            </a:r>
          </a:p>
          <a:p>
            <a:pPr lvl="1"/>
            <a:r>
              <a:rPr lang="fr-CA" dirty="0" smtClean="0"/>
              <a:t>Deuxième niveau</a:t>
            </a:r>
          </a:p>
          <a:p>
            <a:pPr lvl="2"/>
            <a:r>
              <a:rPr lang="fr-CA" dirty="0" smtClean="0"/>
              <a:t>Troisième niveau</a:t>
            </a:r>
          </a:p>
          <a:p>
            <a:pPr lvl="3"/>
            <a:r>
              <a:rPr lang="fr-CA" dirty="0" smtClean="0"/>
              <a:t>Quatrième niveau</a:t>
            </a:r>
          </a:p>
          <a:p>
            <a:pPr lvl="4"/>
            <a:r>
              <a:rPr lang="fr-CA" dirty="0" smtClean="0"/>
              <a:t>Cinquième niveau</a:t>
            </a:r>
            <a:endParaRPr lang="fr-FR" dirty="0"/>
          </a:p>
        </p:txBody>
      </p:sp>
      <p:sp>
        <p:nvSpPr>
          <p:cNvPr id="4" name="Espace réservé du contenu 3"/>
          <p:cNvSpPr>
            <a:spLocks noGrp="1"/>
          </p:cNvSpPr>
          <p:nvPr>
            <p:ph sz="half" idx="2"/>
          </p:nvPr>
        </p:nvSpPr>
        <p:spPr>
          <a:xfrm>
            <a:off x="4648200" y="2798400"/>
            <a:ext cx="4038600" cy="3327763"/>
          </a:xfr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fr-CA" dirty="0" smtClean="0"/>
              <a:t>Cliquez pour modifier les styles du texte du masque</a:t>
            </a:r>
          </a:p>
          <a:p>
            <a:pPr lvl="1"/>
            <a:r>
              <a:rPr lang="fr-CA" dirty="0" smtClean="0"/>
              <a:t>Deuxième niveau</a:t>
            </a:r>
          </a:p>
          <a:p>
            <a:pPr lvl="2"/>
            <a:r>
              <a:rPr lang="fr-CA" dirty="0" smtClean="0"/>
              <a:t>Troisième niveau</a:t>
            </a:r>
          </a:p>
          <a:p>
            <a:pPr lvl="3"/>
            <a:r>
              <a:rPr lang="fr-CA" dirty="0" smtClean="0"/>
              <a:t>Quatrième niveau</a:t>
            </a:r>
          </a:p>
          <a:p>
            <a:pPr lvl="4"/>
            <a:r>
              <a:rPr lang="fr-CA" dirty="0" smtClean="0"/>
              <a:t>Cinquième niveau</a:t>
            </a:r>
            <a:endParaRPr lang="fr-FR" dirty="0"/>
          </a:p>
        </p:txBody>
      </p:sp>
      <p:sp>
        <p:nvSpPr>
          <p:cNvPr id="12" name="Espace réservé du pied de page 4"/>
          <p:cNvSpPr>
            <a:spLocks noGrp="1"/>
          </p:cNvSpPr>
          <p:nvPr>
            <p:ph type="ftr" sz="quarter" idx="11"/>
          </p:nvPr>
        </p:nvSpPr>
        <p:spPr>
          <a:xfrm>
            <a:off x="392099" y="6237028"/>
            <a:ext cx="5627701" cy="365125"/>
          </a:xfrm>
          <a:prstGeom prst="rect">
            <a:avLst/>
          </a:prstGeom>
        </p:spPr>
        <p:txBody>
          <a:bodyPr/>
          <a:lstStyle>
            <a:lvl1pPr algn="l">
              <a:defRPr>
                <a:solidFill>
                  <a:srgbClr val="43858A"/>
                </a:solidFill>
                <a:latin typeface="Helvetica"/>
                <a:cs typeface="Helvetica"/>
              </a:defRPr>
            </a:lvl1pPr>
          </a:lstStyle>
          <a:p>
            <a:endParaRPr lang="fr-FR" dirty="0"/>
          </a:p>
        </p:txBody>
      </p:sp>
      <p:sp>
        <p:nvSpPr>
          <p:cNvPr id="13" name="Espace réservé du numéro de diapositive 5"/>
          <p:cNvSpPr>
            <a:spLocks noGrp="1"/>
          </p:cNvSpPr>
          <p:nvPr>
            <p:ph type="sldNum" sz="quarter" idx="12"/>
          </p:nvPr>
        </p:nvSpPr>
        <p:spPr>
          <a:xfrm>
            <a:off x="6553200" y="6237028"/>
            <a:ext cx="2133600" cy="365125"/>
          </a:xfrm>
          <a:prstGeom prst="rect">
            <a:avLst/>
          </a:prstGeom>
        </p:spPr>
        <p:txBody>
          <a:bodyPr/>
          <a:lstStyle>
            <a:lvl1pPr algn="r">
              <a:defRPr>
                <a:solidFill>
                  <a:srgbClr val="43858A"/>
                </a:solidFill>
                <a:latin typeface="Helvetica"/>
                <a:cs typeface="Helvetica"/>
              </a:defRPr>
            </a:lvl1pPr>
          </a:lstStyle>
          <a:p>
            <a:fld id="{ED7A1627-DF9C-7147-ACFE-5E02887FAC59}" type="slidenum">
              <a:rPr lang="fr-FR" smtClean="0"/>
              <a:pPr/>
              <a:t>‹N°›</a:t>
            </a:fld>
            <a:endParaRPr lang="fr-FR" dirty="0"/>
          </a:p>
        </p:txBody>
      </p:sp>
      <p:sp>
        <p:nvSpPr>
          <p:cNvPr id="14" name="Titre 13"/>
          <p:cNvSpPr>
            <a:spLocks noGrp="1"/>
          </p:cNvSpPr>
          <p:nvPr>
            <p:ph type="title"/>
          </p:nvPr>
        </p:nvSpPr>
        <p:spPr>
          <a:xfrm>
            <a:off x="392099" y="1638354"/>
            <a:ext cx="8294701" cy="1143000"/>
          </a:xfrm>
        </p:spPr>
        <p:txBody>
          <a:bodyPr/>
          <a:lstStyle>
            <a:lvl1pPr>
              <a:defRPr b="1" i="0">
                <a:latin typeface="Helvetica"/>
                <a:cs typeface="Helvetica"/>
              </a:defRPr>
            </a:lvl1pPr>
          </a:lstStyle>
          <a:p>
            <a:r>
              <a:rPr lang="fr-CA" dirty="0" smtClean="0"/>
              <a:t>Cliquez et modifiez le titre</a:t>
            </a:r>
            <a:endParaRPr lang="fr-FR" dirty="0"/>
          </a:p>
        </p:txBody>
      </p:sp>
    </p:spTree>
    <p:extLst>
      <p:ext uri="{BB962C8B-B14F-4D97-AF65-F5344CB8AC3E}">
        <p14:creationId xmlns:p14="http://schemas.microsoft.com/office/powerpoint/2010/main" val="24620420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Comparaison">
    <p:spTree>
      <p:nvGrpSpPr>
        <p:cNvPr id="1" name=""/>
        <p:cNvGrpSpPr/>
        <p:nvPr/>
      </p:nvGrpSpPr>
      <p:grpSpPr>
        <a:xfrm>
          <a:off x="0" y="0"/>
          <a:ext cx="0" cy="0"/>
          <a:chOff x="0" y="0"/>
          <a:chExt cx="0" cy="0"/>
        </a:xfrm>
      </p:grpSpPr>
      <p:pic>
        <p:nvPicPr>
          <p:cNvPr id="7" name="Image 6" descr="dia_bandeau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Espace réservé du texte 2"/>
          <p:cNvSpPr>
            <a:spLocks noGrp="1"/>
          </p:cNvSpPr>
          <p:nvPr>
            <p:ph type="body" idx="1"/>
          </p:nvPr>
        </p:nvSpPr>
        <p:spPr>
          <a:xfrm>
            <a:off x="392099" y="2764308"/>
            <a:ext cx="4105289" cy="639762"/>
          </a:xfrm>
        </p:spPr>
        <p:txBody>
          <a:bodyPr anchor="b"/>
          <a:lstStyle>
            <a:lvl1pPr marL="0" indent="0">
              <a:buNone/>
              <a:defRPr sz="2400" b="1">
                <a:solidFill>
                  <a:srgbClr val="43858A"/>
                </a:solidFill>
                <a:latin typeface="Helvetica"/>
                <a:cs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dirty="0" smtClean="0"/>
              <a:t>Cliquez pour modifier les styles du texte du masque</a:t>
            </a:r>
          </a:p>
        </p:txBody>
      </p:sp>
      <p:sp>
        <p:nvSpPr>
          <p:cNvPr id="4" name="Espace réservé du contenu 3"/>
          <p:cNvSpPr>
            <a:spLocks noGrp="1"/>
          </p:cNvSpPr>
          <p:nvPr>
            <p:ph sz="half" idx="2"/>
          </p:nvPr>
        </p:nvSpPr>
        <p:spPr>
          <a:xfrm>
            <a:off x="392099" y="3404070"/>
            <a:ext cx="4105289" cy="2722093"/>
          </a:xfrm>
        </p:spPr>
        <p:txBody>
          <a:bodyPr/>
          <a:lstStyle>
            <a:lvl1pPr>
              <a:defRPr sz="2400">
                <a:latin typeface="Helvetica"/>
                <a:cs typeface="Helvetica"/>
              </a:defRPr>
            </a:lvl1pPr>
            <a:lvl2pPr>
              <a:defRPr sz="2000">
                <a:latin typeface="Helvetica"/>
                <a:cs typeface="Helvetica"/>
              </a:defRPr>
            </a:lvl2pPr>
            <a:lvl3pPr>
              <a:defRPr sz="1800">
                <a:latin typeface="Helvetica"/>
                <a:cs typeface="Helvetica"/>
              </a:defRPr>
            </a:lvl3pPr>
            <a:lvl4pPr>
              <a:defRPr sz="1600">
                <a:latin typeface="Helvetica"/>
                <a:cs typeface="Helvetica"/>
              </a:defRPr>
            </a:lvl4pPr>
            <a:lvl5pPr>
              <a:defRPr sz="1600">
                <a:latin typeface="Helvetica"/>
                <a:cs typeface="Helvetica"/>
              </a:defRPr>
            </a:lvl5pPr>
            <a:lvl6pPr>
              <a:defRPr sz="1600"/>
            </a:lvl6pPr>
            <a:lvl7pPr>
              <a:defRPr sz="1600"/>
            </a:lvl7pPr>
            <a:lvl8pPr>
              <a:defRPr sz="1600"/>
            </a:lvl8pPr>
            <a:lvl9pPr>
              <a:defRPr sz="1600"/>
            </a:lvl9pPr>
          </a:lstStyle>
          <a:p>
            <a:pPr lvl="0"/>
            <a:r>
              <a:rPr lang="fr-CA" dirty="0" smtClean="0"/>
              <a:t>Cliquez pour modifier les styles du texte du masque</a:t>
            </a:r>
          </a:p>
          <a:p>
            <a:pPr lvl="1"/>
            <a:r>
              <a:rPr lang="fr-CA" dirty="0" smtClean="0"/>
              <a:t>Deuxième niveau</a:t>
            </a:r>
          </a:p>
          <a:p>
            <a:pPr lvl="2"/>
            <a:r>
              <a:rPr lang="fr-CA" dirty="0" smtClean="0"/>
              <a:t>Troisième niveau</a:t>
            </a:r>
          </a:p>
          <a:p>
            <a:pPr lvl="3"/>
            <a:r>
              <a:rPr lang="fr-CA" dirty="0" smtClean="0"/>
              <a:t>Quatrième niveau</a:t>
            </a:r>
          </a:p>
          <a:p>
            <a:pPr lvl="4"/>
            <a:r>
              <a:rPr lang="fr-CA" dirty="0" smtClean="0"/>
              <a:t>Cinquième niveau</a:t>
            </a:r>
            <a:endParaRPr lang="fr-FR" dirty="0"/>
          </a:p>
        </p:txBody>
      </p:sp>
      <p:sp>
        <p:nvSpPr>
          <p:cNvPr id="5" name="Espace réservé du texte 4"/>
          <p:cNvSpPr>
            <a:spLocks noGrp="1"/>
          </p:cNvSpPr>
          <p:nvPr>
            <p:ph type="body" sz="quarter" idx="3"/>
          </p:nvPr>
        </p:nvSpPr>
        <p:spPr>
          <a:xfrm>
            <a:off x="4645025" y="2764308"/>
            <a:ext cx="4041775" cy="639762"/>
          </a:xfrm>
        </p:spPr>
        <p:txBody>
          <a:bodyPr anchor="b"/>
          <a:lstStyle>
            <a:lvl1pPr marL="0" indent="0">
              <a:buNone/>
              <a:defRPr sz="2400" b="1">
                <a:solidFill>
                  <a:srgbClr val="43858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dirty="0" smtClean="0"/>
              <a:t>Cliquez pour modifier les styles du texte du masque</a:t>
            </a:r>
          </a:p>
        </p:txBody>
      </p:sp>
      <p:sp>
        <p:nvSpPr>
          <p:cNvPr id="6" name="Espace réservé du contenu 5"/>
          <p:cNvSpPr>
            <a:spLocks noGrp="1"/>
          </p:cNvSpPr>
          <p:nvPr>
            <p:ph sz="quarter" idx="4"/>
          </p:nvPr>
        </p:nvSpPr>
        <p:spPr>
          <a:xfrm>
            <a:off x="4645025" y="3404071"/>
            <a:ext cx="4041775" cy="2722092"/>
          </a:xfrm>
        </p:spPr>
        <p:txBody>
          <a:bodyPr/>
          <a:lstStyle>
            <a:lvl1pPr>
              <a:defRPr sz="2400">
                <a:latin typeface="Helvetica"/>
                <a:cs typeface="Helvetica"/>
              </a:defRPr>
            </a:lvl1pPr>
            <a:lvl2pPr>
              <a:defRPr sz="2000">
                <a:latin typeface="Helvetica"/>
                <a:cs typeface="Helvetica"/>
              </a:defRPr>
            </a:lvl2pPr>
            <a:lvl3pPr>
              <a:defRPr sz="1800">
                <a:latin typeface="Helvetica"/>
                <a:cs typeface="Helvetica"/>
              </a:defRPr>
            </a:lvl3pPr>
            <a:lvl4pPr>
              <a:defRPr sz="1600">
                <a:latin typeface="Helvetica"/>
                <a:cs typeface="Helvetica"/>
              </a:defRPr>
            </a:lvl4pPr>
            <a:lvl5pPr>
              <a:defRPr sz="1600">
                <a:latin typeface="Helvetica"/>
                <a:cs typeface="Helvetica"/>
              </a:defRPr>
            </a:lvl5pPr>
            <a:lvl6pPr>
              <a:defRPr sz="1600"/>
            </a:lvl6pPr>
            <a:lvl7pPr>
              <a:defRPr sz="1600"/>
            </a:lvl7pPr>
            <a:lvl8pPr>
              <a:defRPr sz="1600"/>
            </a:lvl8pPr>
            <a:lvl9pPr>
              <a:defRPr sz="1600"/>
            </a:lvl9pPr>
          </a:lstStyle>
          <a:p>
            <a:pPr lvl="0"/>
            <a:r>
              <a:rPr lang="fr-CA" dirty="0" smtClean="0"/>
              <a:t>Cliquez pour modifier les styles du texte du masque</a:t>
            </a:r>
          </a:p>
          <a:p>
            <a:pPr lvl="1"/>
            <a:r>
              <a:rPr lang="fr-CA" dirty="0" smtClean="0"/>
              <a:t>Deuxième niveau</a:t>
            </a:r>
          </a:p>
          <a:p>
            <a:pPr lvl="2"/>
            <a:r>
              <a:rPr lang="fr-CA" dirty="0" smtClean="0"/>
              <a:t>Troisième niveau</a:t>
            </a:r>
          </a:p>
          <a:p>
            <a:pPr lvl="3"/>
            <a:r>
              <a:rPr lang="fr-CA" dirty="0" smtClean="0"/>
              <a:t>Quatrième niveau</a:t>
            </a:r>
          </a:p>
          <a:p>
            <a:pPr lvl="4"/>
            <a:r>
              <a:rPr lang="fr-CA" dirty="0" smtClean="0"/>
              <a:t>Cinquième niveau</a:t>
            </a:r>
            <a:endParaRPr lang="fr-FR" dirty="0"/>
          </a:p>
        </p:txBody>
      </p:sp>
      <p:sp>
        <p:nvSpPr>
          <p:cNvPr id="13" name="Titre 1"/>
          <p:cNvSpPr>
            <a:spLocks noGrp="1"/>
          </p:cNvSpPr>
          <p:nvPr>
            <p:ph type="title"/>
          </p:nvPr>
        </p:nvSpPr>
        <p:spPr>
          <a:xfrm>
            <a:off x="392099" y="1659462"/>
            <a:ext cx="8294701" cy="1104846"/>
          </a:xfrm>
        </p:spPr>
        <p:txBody>
          <a:bodyPr/>
          <a:lstStyle>
            <a:lvl1pPr>
              <a:defRPr b="1" i="0">
                <a:latin typeface="Helvetica"/>
                <a:cs typeface="Helvetica"/>
              </a:defRPr>
            </a:lvl1pPr>
          </a:lstStyle>
          <a:p>
            <a:r>
              <a:rPr lang="fr-CA" dirty="0" smtClean="0"/>
              <a:t>Cliquez et modifiez le titre</a:t>
            </a:r>
            <a:endParaRPr lang="fr-FR" dirty="0"/>
          </a:p>
        </p:txBody>
      </p:sp>
      <p:sp>
        <p:nvSpPr>
          <p:cNvPr id="14" name="Espace réservé du pied de page 4"/>
          <p:cNvSpPr>
            <a:spLocks noGrp="1"/>
          </p:cNvSpPr>
          <p:nvPr>
            <p:ph type="ftr" sz="quarter" idx="11"/>
          </p:nvPr>
        </p:nvSpPr>
        <p:spPr>
          <a:xfrm>
            <a:off x="392099" y="6237028"/>
            <a:ext cx="5627701" cy="365125"/>
          </a:xfrm>
          <a:prstGeom prst="rect">
            <a:avLst/>
          </a:prstGeom>
        </p:spPr>
        <p:txBody>
          <a:bodyPr/>
          <a:lstStyle>
            <a:lvl1pPr algn="l">
              <a:defRPr>
                <a:solidFill>
                  <a:srgbClr val="43858A"/>
                </a:solidFill>
                <a:latin typeface="Helvetica"/>
                <a:cs typeface="Helvetica"/>
              </a:defRPr>
            </a:lvl1pPr>
          </a:lstStyle>
          <a:p>
            <a:endParaRPr lang="fr-FR" dirty="0"/>
          </a:p>
        </p:txBody>
      </p:sp>
      <p:sp>
        <p:nvSpPr>
          <p:cNvPr id="15" name="Espace réservé du numéro de diapositive 5"/>
          <p:cNvSpPr>
            <a:spLocks noGrp="1"/>
          </p:cNvSpPr>
          <p:nvPr>
            <p:ph type="sldNum" sz="quarter" idx="12"/>
          </p:nvPr>
        </p:nvSpPr>
        <p:spPr>
          <a:xfrm>
            <a:off x="6553200" y="6237028"/>
            <a:ext cx="2133600" cy="365125"/>
          </a:xfrm>
          <a:prstGeom prst="rect">
            <a:avLst/>
          </a:prstGeom>
        </p:spPr>
        <p:txBody>
          <a:bodyPr/>
          <a:lstStyle>
            <a:lvl1pPr algn="r">
              <a:defRPr>
                <a:solidFill>
                  <a:srgbClr val="43858A"/>
                </a:solidFill>
                <a:latin typeface="Helvetica"/>
                <a:cs typeface="Helvetica"/>
              </a:defRPr>
            </a:lvl1pPr>
          </a:lstStyle>
          <a:p>
            <a:fld id="{ED7A1627-DF9C-7147-ACFE-5E02887FAC59}" type="slidenum">
              <a:rPr lang="fr-FR" smtClean="0"/>
              <a:pPr/>
              <a:t>‹N°›</a:t>
            </a:fld>
            <a:endParaRPr lang="fr-FR" dirty="0"/>
          </a:p>
        </p:txBody>
      </p:sp>
    </p:spTree>
    <p:extLst>
      <p:ext uri="{BB962C8B-B14F-4D97-AF65-F5344CB8AC3E}">
        <p14:creationId xmlns:p14="http://schemas.microsoft.com/office/powerpoint/2010/main" val="2957504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8" name="Image 7" descr="dia_bandeau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re 1"/>
          <p:cNvSpPr>
            <a:spLocks noGrp="1"/>
          </p:cNvSpPr>
          <p:nvPr>
            <p:ph type="title"/>
          </p:nvPr>
        </p:nvSpPr>
        <p:spPr/>
        <p:txBody>
          <a:bodyPr/>
          <a:lstStyle>
            <a:lvl1pPr>
              <a:defRPr b="1" i="0">
                <a:latin typeface="Helvetica"/>
                <a:cs typeface="Helvetica"/>
              </a:defRPr>
            </a:lvl1pPr>
          </a:lstStyle>
          <a:p>
            <a:r>
              <a:rPr lang="fr-CA" smtClean="0"/>
              <a:t>Cliquez et modifiez le titre</a:t>
            </a:r>
            <a:endParaRPr lang="fr-FR" dirty="0"/>
          </a:p>
        </p:txBody>
      </p:sp>
      <p:sp>
        <p:nvSpPr>
          <p:cNvPr id="3" name="Espace réservé du contenu 2"/>
          <p:cNvSpPr>
            <a:spLocks noGrp="1"/>
          </p:cNvSpPr>
          <p:nvPr>
            <p:ph idx="1"/>
          </p:nvPr>
        </p:nvSpPr>
        <p:spPr>
          <a:xfrm>
            <a:off x="392099" y="2781354"/>
            <a:ext cx="8294701" cy="3372415"/>
          </a:xfrm>
        </p:spPr>
        <p:txBody>
          <a:bodyPr/>
          <a:lstStyle>
            <a:lvl1pPr>
              <a:defRPr>
                <a:latin typeface="Helvetica"/>
                <a:cs typeface="Helvetica"/>
              </a:defRPr>
            </a:lvl1pPr>
            <a:lvl2pPr>
              <a:defRPr>
                <a:latin typeface="Helvetica"/>
                <a:cs typeface="Helvetica"/>
              </a:defRPr>
            </a:lvl2pPr>
            <a:lvl3pPr>
              <a:defRPr>
                <a:latin typeface="Helvetica"/>
                <a:cs typeface="Helvetica"/>
              </a:defRPr>
            </a:lvl3pPr>
            <a:lvl4pPr>
              <a:defRPr>
                <a:latin typeface="Helvetica"/>
                <a:cs typeface="Helvetica"/>
              </a:defRPr>
            </a:lvl4pPr>
            <a:lvl5pPr>
              <a:defRPr>
                <a:latin typeface="Helvetica"/>
                <a:cs typeface="Helvetica"/>
              </a:defRPr>
            </a:lvl5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FR" dirty="0"/>
          </a:p>
        </p:txBody>
      </p:sp>
      <p:sp>
        <p:nvSpPr>
          <p:cNvPr id="5" name="Espace réservé du pied de page 4"/>
          <p:cNvSpPr>
            <a:spLocks noGrp="1"/>
          </p:cNvSpPr>
          <p:nvPr>
            <p:ph type="ftr" sz="quarter" idx="11"/>
          </p:nvPr>
        </p:nvSpPr>
        <p:spPr>
          <a:xfrm>
            <a:off x="392099" y="6237028"/>
            <a:ext cx="5627701" cy="365125"/>
          </a:xfrm>
          <a:prstGeom prst="rect">
            <a:avLst/>
          </a:prstGeom>
        </p:spPr>
        <p:txBody>
          <a:bodyPr/>
          <a:lstStyle>
            <a:lvl1pPr algn="l">
              <a:defRPr>
                <a:solidFill>
                  <a:srgbClr val="43858A"/>
                </a:solidFill>
                <a:latin typeface="Helvetica"/>
                <a:cs typeface="Helvetica"/>
              </a:defRPr>
            </a:lvl1pPr>
          </a:lstStyle>
          <a:p>
            <a:endParaRPr lang="fr-FR" dirty="0"/>
          </a:p>
        </p:txBody>
      </p:sp>
      <p:sp>
        <p:nvSpPr>
          <p:cNvPr id="6" name="Espace réservé du numéro de diapositive 5"/>
          <p:cNvSpPr>
            <a:spLocks noGrp="1"/>
          </p:cNvSpPr>
          <p:nvPr>
            <p:ph type="sldNum" sz="quarter" idx="12"/>
          </p:nvPr>
        </p:nvSpPr>
        <p:spPr>
          <a:xfrm>
            <a:off x="6553200" y="6237028"/>
            <a:ext cx="2133600" cy="365125"/>
          </a:xfrm>
          <a:prstGeom prst="rect">
            <a:avLst/>
          </a:prstGeom>
        </p:spPr>
        <p:txBody>
          <a:bodyPr/>
          <a:lstStyle>
            <a:lvl1pPr algn="r">
              <a:defRPr>
                <a:solidFill>
                  <a:srgbClr val="43858A"/>
                </a:solidFill>
                <a:latin typeface="Helvetica"/>
                <a:cs typeface="Helvetica"/>
              </a:defRPr>
            </a:lvl1pPr>
          </a:lstStyle>
          <a:p>
            <a:fld id="{ED7A1627-DF9C-7147-ACFE-5E02887FAC59}" type="slidenum">
              <a:rPr lang="fr-FR" smtClean="0"/>
              <a:pPr/>
              <a:t>‹N°›</a:t>
            </a:fld>
            <a:endParaRPr lang="fr-FR" dirty="0"/>
          </a:p>
        </p:txBody>
      </p:sp>
    </p:spTree>
    <p:extLst>
      <p:ext uri="{BB962C8B-B14F-4D97-AF65-F5344CB8AC3E}">
        <p14:creationId xmlns:p14="http://schemas.microsoft.com/office/powerpoint/2010/main" val="2014294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re et contenu 2">
    <p:spTree>
      <p:nvGrpSpPr>
        <p:cNvPr id="1" name=""/>
        <p:cNvGrpSpPr/>
        <p:nvPr/>
      </p:nvGrpSpPr>
      <p:grpSpPr>
        <a:xfrm>
          <a:off x="0" y="0"/>
          <a:ext cx="0" cy="0"/>
          <a:chOff x="0" y="0"/>
          <a:chExt cx="0" cy="0"/>
        </a:xfrm>
      </p:grpSpPr>
      <p:pic>
        <p:nvPicPr>
          <p:cNvPr id="2" name="Image 1" descr="dia_bandeau1.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Titre 1"/>
          <p:cNvSpPr>
            <a:spLocks noGrp="1"/>
          </p:cNvSpPr>
          <p:nvPr>
            <p:ph type="title"/>
          </p:nvPr>
        </p:nvSpPr>
        <p:spPr>
          <a:xfrm>
            <a:off x="392099" y="1638354"/>
            <a:ext cx="8294701" cy="1143000"/>
          </a:xfrm>
        </p:spPr>
        <p:txBody>
          <a:bodyPr/>
          <a:lstStyle>
            <a:lvl1pPr>
              <a:defRPr b="1" i="0">
                <a:latin typeface="Helvetica"/>
                <a:cs typeface="Helvetica"/>
              </a:defRPr>
            </a:lvl1pPr>
          </a:lstStyle>
          <a:p>
            <a:r>
              <a:rPr lang="fr-CA" smtClean="0"/>
              <a:t>Cliquez et modifiez le titre</a:t>
            </a:r>
            <a:endParaRPr lang="fr-FR" dirty="0"/>
          </a:p>
        </p:txBody>
      </p:sp>
      <p:sp>
        <p:nvSpPr>
          <p:cNvPr id="10" name="Espace réservé du contenu 2"/>
          <p:cNvSpPr>
            <a:spLocks noGrp="1"/>
          </p:cNvSpPr>
          <p:nvPr>
            <p:ph idx="1"/>
          </p:nvPr>
        </p:nvSpPr>
        <p:spPr>
          <a:xfrm>
            <a:off x="392099" y="2781354"/>
            <a:ext cx="8294701" cy="3372415"/>
          </a:xfrm>
        </p:spPr>
        <p:txBody>
          <a:bodyPr/>
          <a:lstStyle>
            <a:lvl1pPr>
              <a:defRPr>
                <a:latin typeface="Helvetica"/>
                <a:cs typeface="Helvetica"/>
              </a:defRPr>
            </a:lvl1pPr>
            <a:lvl2pPr>
              <a:defRPr>
                <a:latin typeface="Helvetica"/>
                <a:cs typeface="Helvetica"/>
              </a:defRPr>
            </a:lvl2pPr>
            <a:lvl3pPr>
              <a:defRPr>
                <a:latin typeface="Helvetica"/>
                <a:cs typeface="Helvetica"/>
              </a:defRPr>
            </a:lvl3pPr>
            <a:lvl4pPr>
              <a:defRPr>
                <a:latin typeface="Helvetica"/>
                <a:cs typeface="Helvetica"/>
              </a:defRPr>
            </a:lvl4pPr>
            <a:lvl5pPr>
              <a:defRPr sz="2000">
                <a:latin typeface="Helvetica"/>
                <a:cs typeface="Helvetica"/>
              </a:defRPr>
            </a:lvl5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FR" dirty="0"/>
          </a:p>
        </p:txBody>
      </p:sp>
      <p:sp>
        <p:nvSpPr>
          <p:cNvPr id="11" name="Espace réservé du pied de page 4"/>
          <p:cNvSpPr>
            <a:spLocks noGrp="1"/>
          </p:cNvSpPr>
          <p:nvPr>
            <p:ph type="ftr" sz="quarter" idx="11"/>
          </p:nvPr>
        </p:nvSpPr>
        <p:spPr>
          <a:xfrm>
            <a:off x="392099" y="6237028"/>
            <a:ext cx="5627701" cy="365125"/>
          </a:xfrm>
          <a:prstGeom prst="rect">
            <a:avLst/>
          </a:prstGeom>
        </p:spPr>
        <p:txBody>
          <a:bodyPr/>
          <a:lstStyle>
            <a:lvl1pPr algn="l">
              <a:defRPr>
                <a:solidFill>
                  <a:srgbClr val="43858A"/>
                </a:solidFill>
                <a:latin typeface="Helvetica"/>
                <a:cs typeface="Helvetica"/>
              </a:defRPr>
            </a:lvl1pPr>
          </a:lstStyle>
          <a:p>
            <a:endParaRPr lang="fr-FR" dirty="0"/>
          </a:p>
        </p:txBody>
      </p:sp>
      <p:sp>
        <p:nvSpPr>
          <p:cNvPr id="12" name="Espace réservé du numéro de diapositive 5"/>
          <p:cNvSpPr>
            <a:spLocks noGrp="1"/>
          </p:cNvSpPr>
          <p:nvPr>
            <p:ph type="sldNum" sz="quarter" idx="12"/>
          </p:nvPr>
        </p:nvSpPr>
        <p:spPr>
          <a:xfrm>
            <a:off x="6553200" y="6237028"/>
            <a:ext cx="2133600" cy="365125"/>
          </a:xfrm>
          <a:prstGeom prst="rect">
            <a:avLst/>
          </a:prstGeom>
        </p:spPr>
        <p:txBody>
          <a:bodyPr/>
          <a:lstStyle>
            <a:lvl1pPr algn="r">
              <a:defRPr>
                <a:solidFill>
                  <a:srgbClr val="43858A"/>
                </a:solidFill>
                <a:latin typeface="Helvetica"/>
                <a:cs typeface="Helvetica"/>
              </a:defRPr>
            </a:lvl1pPr>
          </a:lstStyle>
          <a:p>
            <a:fld id="{ED7A1627-DF9C-7147-ACFE-5E02887FAC59}" type="slidenum">
              <a:rPr lang="fr-FR" smtClean="0"/>
              <a:pPr/>
              <a:t>‹N°›</a:t>
            </a:fld>
            <a:endParaRPr lang="fr-FR" dirty="0"/>
          </a:p>
        </p:txBody>
      </p:sp>
    </p:spTree>
    <p:extLst>
      <p:ext uri="{BB962C8B-B14F-4D97-AF65-F5344CB8AC3E}">
        <p14:creationId xmlns:p14="http://schemas.microsoft.com/office/powerpoint/2010/main" val="4113709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re et contenu 3">
    <p:spTree>
      <p:nvGrpSpPr>
        <p:cNvPr id="1" name=""/>
        <p:cNvGrpSpPr/>
        <p:nvPr/>
      </p:nvGrpSpPr>
      <p:grpSpPr>
        <a:xfrm>
          <a:off x="0" y="0"/>
          <a:ext cx="0" cy="0"/>
          <a:chOff x="0" y="0"/>
          <a:chExt cx="0" cy="0"/>
        </a:xfrm>
      </p:grpSpPr>
      <p:pic>
        <p:nvPicPr>
          <p:cNvPr id="2" name="Image 1" descr="dia_bandeau3.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re 1"/>
          <p:cNvSpPr>
            <a:spLocks noGrp="1"/>
          </p:cNvSpPr>
          <p:nvPr>
            <p:ph type="title"/>
          </p:nvPr>
        </p:nvSpPr>
        <p:spPr>
          <a:xfrm>
            <a:off x="392099" y="1638354"/>
            <a:ext cx="8294701" cy="1143000"/>
          </a:xfrm>
        </p:spPr>
        <p:txBody>
          <a:bodyPr/>
          <a:lstStyle>
            <a:lvl1pPr>
              <a:defRPr b="1" i="0">
                <a:latin typeface="Helvetica"/>
                <a:cs typeface="Helvetica"/>
              </a:defRPr>
            </a:lvl1pPr>
          </a:lstStyle>
          <a:p>
            <a:r>
              <a:rPr lang="fr-CA" smtClean="0"/>
              <a:t>Cliquez et modifiez le titre</a:t>
            </a:r>
            <a:endParaRPr lang="fr-FR" dirty="0"/>
          </a:p>
        </p:txBody>
      </p:sp>
      <p:sp>
        <p:nvSpPr>
          <p:cNvPr id="5" name="Espace réservé du contenu 2"/>
          <p:cNvSpPr>
            <a:spLocks noGrp="1"/>
          </p:cNvSpPr>
          <p:nvPr>
            <p:ph idx="1"/>
          </p:nvPr>
        </p:nvSpPr>
        <p:spPr>
          <a:xfrm>
            <a:off x="392099" y="2781354"/>
            <a:ext cx="8294701" cy="3372415"/>
          </a:xfrm>
        </p:spPr>
        <p:txBody>
          <a:bodyPr/>
          <a:lstStyle>
            <a:lvl1pPr>
              <a:defRPr>
                <a:latin typeface="Helvetica"/>
                <a:cs typeface="Helvetica"/>
              </a:defRPr>
            </a:lvl1pPr>
            <a:lvl2pPr>
              <a:defRPr>
                <a:latin typeface="Helvetica"/>
                <a:cs typeface="Helvetica"/>
              </a:defRPr>
            </a:lvl2pPr>
            <a:lvl3pPr>
              <a:defRPr>
                <a:latin typeface="Helvetica"/>
                <a:cs typeface="Helvetica"/>
              </a:defRPr>
            </a:lvl3pPr>
            <a:lvl4pPr>
              <a:defRPr>
                <a:latin typeface="Helvetica"/>
                <a:cs typeface="Helvetica"/>
              </a:defRPr>
            </a:lvl4pPr>
            <a:lvl5pPr>
              <a:defRPr>
                <a:latin typeface="Helvetica"/>
                <a:cs typeface="Helvetica"/>
              </a:defRPr>
            </a:lvl5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FR" dirty="0"/>
          </a:p>
        </p:txBody>
      </p:sp>
      <p:sp>
        <p:nvSpPr>
          <p:cNvPr id="6" name="Espace réservé du pied de page 4"/>
          <p:cNvSpPr>
            <a:spLocks noGrp="1"/>
          </p:cNvSpPr>
          <p:nvPr>
            <p:ph type="ftr" sz="quarter" idx="11"/>
          </p:nvPr>
        </p:nvSpPr>
        <p:spPr>
          <a:xfrm>
            <a:off x="392099" y="6237028"/>
            <a:ext cx="5627701" cy="365125"/>
          </a:xfrm>
          <a:prstGeom prst="rect">
            <a:avLst/>
          </a:prstGeom>
        </p:spPr>
        <p:txBody>
          <a:bodyPr/>
          <a:lstStyle>
            <a:lvl1pPr algn="l">
              <a:defRPr>
                <a:solidFill>
                  <a:srgbClr val="43858A"/>
                </a:solidFill>
                <a:latin typeface="Helvetica"/>
                <a:cs typeface="Helvetica"/>
              </a:defRPr>
            </a:lvl1pPr>
          </a:lstStyle>
          <a:p>
            <a:endParaRPr lang="en-US" dirty="0"/>
          </a:p>
        </p:txBody>
      </p:sp>
      <p:sp>
        <p:nvSpPr>
          <p:cNvPr id="7" name="Espace réservé du numéro de diapositive 5"/>
          <p:cNvSpPr>
            <a:spLocks noGrp="1"/>
          </p:cNvSpPr>
          <p:nvPr>
            <p:ph type="sldNum" sz="quarter" idx="12"/>
          </p:nvPr>
        </p:nvSpPr>
        <p:spPr>
          <a:xfrm>
            <a:off x="6553200" y="6237028"/>
            <a:ext cx="2133600" cy="365125"/>
          </a:xfrm>
          <a:prstGeom prst="rect">
            <a:avLst/>
          </a:prstGeom>
        </p:spPr>
        <p:txBody>
          <a:bodyPr/>
          <a:lstStyle>
            <a:lvl1pPr algn="r">
              <a:defRPr>
                <a:solidFill>
                  <a:srgbClr val="43858A"/>
                </a:solidFill>
                <a:latin typeface="Helvetica"/>
                <a:cs typeface="Helvetica"/>
              </a:defRPr>
            </a:lvl1pPr>
          </a:lstStyle>
          <a:p>
            <a:fld id="{FA84A37A-AFC2-4A01-80A1-FC20F2C0D5BB}" type="slidenum">
              <a:rPr lang="en-US" smtClean="0"/>
              <a:pPr/>
              <a:t>‹N°›</a:t>
            </a:fld>
            <a:endParaRPr lang="en-US" dirty="0"/>
          </a:p>
        </p:txBody>
      </p:sp>
    </p:spTree>
    <p:extLst>
      <p:ext uri="{BB962C8B-B14F-4D97-AF65-F5344CB8AC3E}">
        <p14:creationId xmlns:p14="http://schemas.microsoft.com/office/powerpoint/2010/main" val="97088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re et contenu 4">
    <p:spTree>
      <p:nvGrpSpPr>
        <p:cNvPr id="1" name=""/>
        <p:cNvGrpSpPr/>
        <p:nvPr/>
      </p:nvGrpSpPr>
      <p:grpSpPr>
        <a:xfrm>
          <a:off x="0" y="0"/>
          <a:ext cx="0" cy="0"/>
          <a:chOff x="0" y="0"/>
          <a:chExt cx="0" cy="0"/>
        </a:xfrm>
      </p:grpSpPr>
      <p:pic>
        <p:nvPicPr>
          <p:cNvPr id="2" name="Image 1" descr="dia_mots.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re 1"/>
          <p:cNvSpPr>
            <a:spLocks noGrp="1"/>
          </p:cNvSpPr>
          <p:nvPr>
            <p:ph type="title"/>
          </p:nvPr>
        </p:nvSpPr>
        <p:spPr>
          <a:xfrm>
            <a:off x="392099" y="1638354"/>
            <a:ext cx="8294701" cy="1143000"/>
          </a:xfrm>
        </p:spPr>
        <p:txBody>
          <a:bodyPr/>
          <a:lstStyle>
            <a:lvl1pPr>
              <a:defRPr b="1" i="0">
                <a:latin typeface="Helvetica"/>
                <a:cs typeface="Helvetica"/>
              </a:defRPr>
            </a:lvl1pPr>
          </a:lstStyle>
          <a:p>
            <a:r>
              <a:rPr lang="fr-CA" smtClean="0"/>
              <a:t>Cliquez et modifiez le titre</a:t>
            </a:r>
            <a:endParaRPr lang="fr-FR" dirty="0"/>
          </a:p>
        </p:txBody>
      </p:sp>
      <p:sp>
        <p:nvSpPr>
          <p:cNvPr id="5" name="Espace réservé du contenu 2"/>
          <p:cNvSpPr>
            <a:spLocks noGrp="1"/>
          </p:cNvSpPr>
          <p:nvPr>
            <p:ph idx="1"/>
          </p:nvPr>
        </p:nvSpPr>
        <p:spPr>
          <a:xfrm>
            <a:off x="392099" y="2781354"/>
            <a:ext cx="8294701" cy="3372415"/>
          </a:xfrm>
        </p:spPr>
        <p:txBody>
          <a:bodyPr/>
          <a:lstStyle>
            <a:lvl1pPr>
              <a:defRPr>
                <a:latin typeface="Helvetica"/>
                <a:cs typeface="Helvetica"/>
              </a:defRPr>
            </a:lvl1pPr>
            <a:lvl2pPr>
              <a:defRPr>
                <a:latin typeface="Helvetica"/>
                <a:cs typeface="Helvetica"/>
              </a:defRPr>
            </a:lvl2pPr>
            <a:lvl3pPr>
              <a:defRPr>
                <a:latin typeface="Helvetica"/>
                <a:cs typeface="Helvetica"/>
              </a:defRPr>
            </a:lvl3pPr>
            <a:lvl4pPr>
              <a:defRPr>
                <a:latin typeface="Helvetica"/>
                <a:cs typeface="Helvetica"/>
              </a:defRPr>
            </a:lvl4pPr>
            <a:lvl5pPr>
              <a:defRPr sz="2000">
                <a:latin typeface="Helvetica"/>
                <a:cs typeface="Helvetica"/>
              </a:defRPr>
            </a:lvl5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FR" dirty="0"/>
          </a:p>
        </p:txBody>
      </p:sp>
      <p:sp>
        <p:nvSpPr>
          <p:cNvPr id="6" name="Espace réservé du pied de page 4"/>
          <p:cNvSpPr>
            <a:spLocks noGrp="1"/>
          </p:cNvSpPr>
          <p:nvPr>
            <p:ph type="ftr" sz="quarter" idx="11"/>
          </p:nvPr>
        </p:nvSpPr>
        <p:spPr>
          <a:xfrm>
            <a:off x="392099" y="6237028"/>
            <a:ext cx="5627701" cy="365125"/>
          </a:xfrm>
          <a:prstGeom prst="rect">
            <a:avLst/>
          </a:prstGeom>
        </p:spPr>
        <p:txBody>
          <a:bodyPr/>
          <a:lstStyle>
            <a:lvl1pPr algn="l">
              <a:defRPr>
                <a:solidFill>
                  <a:srgbClr val="43858A"/>
                </a:solidFill>
                <a:latin typeface="Helvetica"/>
                <a:cs typeface="Helvetica"/>
              </a:defRPr>
            </a:lvl1pPr>
          </a:lstStyle>
          <a:p>
            <a:endParaRPr lang="en-US" dirty="0"/>
          </a:p>
        </p:txBody>
      </p:sp>
      <p:sp>
        <p:nvSpPr>
          <p:cNvPr id="7" name="Espace réservé du numéro de diapositive 5"/>
          <p:cNvSpPr>
            <a:spLocks noGrp="1"/>
          </p:cNvSpPr>
          <p:nvPr>
            <p:ph type="sldNum" sz="quarter" idx="12"/>
          </p:nvPr>
        </p:nvSpPr>
        <p:spPr>
          <a:xfrm>
            <a:off x="6553200" y="6237028"/>
            <a:ext cx="2133600" cy="365125"/>
          </a:xfrm>
          <a:prstGeom prst="rect">
            <a:avLst/>
          </a:prstGeom>
        </p:spPr>
        <p:txBody>
          <a:bodyPr/>
          <a:lstStyle>
            <a:lvl1pPr algn="r">
              <a:defRPr>
                <a:solidFill>
                  <a:srgbClr val="43858A"/>
                </a:solidFill>
                <a:latin typeface="Helvetica"/>
                <a:cs typeface="Helvetica"/>
              </a:defRPr>
            </a:lvl1pPr>
          </a:lstStyle>
          <a:p>
            <a:fld id="{FA84A37A-AFC2-4A01-80A1-FC20F2C0D5BB}" type="slidenum">
              <a:rPr lang="en-US" smtClean="0"/>
              <a:pPr/>
              <a:t>‹N°›</a:t>
            </a:fld>
            <a:endParaRPr lang="en-US" dirty="0"/>
          </a:p>
        </p:txBody>
      </p:sp>
    </p:spTree>
    <p:extLst>
      <p:ext uri="{BB962C8B-B14F-4D97-AF65-F5344CB8AC3E}">
        <p14:creationId xmlns:p14="http://schemas.microsoft.com/office/powerpoint/2010/main" val="389368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6" name="Image 5" descr="dia_bandeau1.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re 1"/>
          <p:cNvSpPr>
            <a:spLocks noGrp="1"/>
          </p:cNvSpPr>
          <p:nvPr>
            <p:ph type="title"/>
          </p:nvPr>
        </p:nvSpPr>
        <p:spPr>
          <a:xfrm>
            <a:off x="392099" y="1659462"/>
            <a:ext cx="8294701" cy="1104846"/>
          </a:xfrm>
        </p:spPr>
        <p:txBody>
          <a:bodyPr/>
          <a:lstStyle>
            <a:lvl1pPr>
              <a:defRPr b="1" i="0">
                <a:latin typeface="Helvetica"/>
                <a:cs typeface="Helvetica"/>
              </a:defRPr>
            </a:lvl1pPr>
          </a:lstStyle>
          <a:p>
            <a:r>
              <a:rPr lang="fr-CA" smtClean="0"/>
              <a:t>Cliquez et modifiez le titre</a:t>
            </a:r>
            <a:endParaRPr lang="fr-FR" dirty="0"/>
          </a:p>
        </p:txBody>
      </p:sp>
      <p:sp>
        <p:nvSpPr>
          <p:cNvPr id="3" name="Espace réservé du contenu 2"/>
          <p:cNvSpPr>
            <a:spLocks noGrp="1"/>
          </p:cNvSpPr>
          <p:nvPr>
            <p:ph sz="half" idx="1"/>
          </p:nvPr>
        </p:nvSpPr>
        <p:spPr>
          <a:xfrm>
            <a:off x="392099" y="2764308"/>
            <a:ext cx="4103701" cy="3361855"/>
          </a:xfr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FR" dirty="0"/>
          </a:p>
        </p:txBody>
      </p:sp>
      <p:sp>
        <p:nvSpPr>
          <p:cNvPr id="4" name="Espace réservé du contenu 3"/>
          <p:cNvSpPr>
            <a:spLocks noGrp="1"/>
          </p:cNvSpPr>
          <p:nvPr>
            <p:ph sz="half" idx="2"/>
          </p:nvPr>
        </p:nvSpPr>
        <p:spPr>
          <a:xfrm>
            <a:off x="4648200" y="2764308"/>
            <a:ext cx="4038600" cy="3361855"/>
          </a:xfr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FR" dirty="0"/>
          </a:p>
        </p:txBody>
      </p:sp>
      <p:sp>
        <p:nvSpPr>
          <p:cNvPr id="12" name="Espace réservé du pied de page 4"/>
          <p:cNvSpPr>
            <a:spLocks noGrp="1"/>
          </p:cNvSpPr>
          <p:nvPr>
            <p:ph type="ftr" sz="quarter" idx="11"/>
          </p:nvPr>
        </p:nvSpPr>
        <p:spPr>
          <a:xfrm>
            <a:off x="392099" y="6237028"/>
            <a:ext cx="5627701" cy="365125"/>
          </a:xfrm>
          <a:prstGeom prst="rect">
            <a:avLst/>
          </a:prstGeom>
        </p:spPr>
        <p:txBody>
          <a:bodyPr/>
          <a:lstStyle>
            <a:lvl1pPr algn="l">
              <a:defRPr>
                <a:solidFill>
                  <a:srgbClr val="43858A"/>
                </a:solidFill>
                <a:latin typeface="Helvetica"/>
                <a:cs typeface="Helvetica"/>
              </a:defRPr>
            </a:lvl1pPr>
          </a:lstStyle>
          <a:p>
            <a:endParaRPr lang="fr-FR" dirty="0"/>
          </a:p>
        </p:txBody>
      </p:sp>
      <p:sp>
        <p:nvSpPr>
          <p:cNvPr id="13" name="Espace réservé du numéro de diapositive 5"/>
          <p:cNvSpPr>
            <a:spLocks noGrp="1"/>
          </p:cNvSpPr>
          <p:nvPr>
            <p:ph type="sldNum" sz="quarter" idx="12"/>
          </p:nvPr>
        </p:nvSpPr>
        <p:spPr>
          <a:xfrm>
            <a:off x="6553200" y="6237028"/>
            <a:ext cx="2133600" cy="365125"/>
          </a:xfrm>
          <a:prstGeom prst="rect">
            <a:avLst/>
          </a:prstGeom>
        </p:spPr>
        <p:txBody>
          <a:bodyPr/>
          <a:lstStyle>
            <a:lvl1pPr algn="r">
              <a:defRPr>
                <a:solidFill>
                  <a:srgbClr val="43858A"/>
                </a:solidFill>
                <a:latin typeface="Helvetica"/>
                <a:cs typeface="Helvetica"/>
              </a:defRPr>
            </a:lvl1pPr>
          </a:lstStyle>
          <a:p>
            <a:fld id="{ED7A1627-DF9C-7147-ACFE-5E02887FAC59}" type="slidenum">
              <a:rPr lang="fr-FR" smtClean="0"/>
              <a:pPr/>
              <a:t>‹N°›</a:t>
            </a:fld>
            <a:endParaRPr lang="fr-FR" dirty="0"/>
          </a:p>
        </p:txBody>
      </p:sp>
    </p:spTree>
    <p:extLst>
      <p:ext uri="{BB962C8B-B14F-4D97-AF65-F5344CB8AC3E}">
        <p14:creationId xmlns:p14="http://schemas.microsoft.com/office/powerpoint/2010/main" val="3409753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Deux contenus 2">
    <p:spTree>
      <p:nvGrpSpPr>
        <p:cNvPr id="1" name=""/>
        <p:cNvGrpSpPr/>
        <p:nvPr/>
      </p:nvGrpSpPr>
      <p:grpSpPr>
        <a:xfrm>
          <a:off x="0" y="0"/>
          <a:ext cx="0" cy="0"/>
          <a:chOff x="0" y="0"/>
          <a:chExt cx="0" cy="0"/>
        </a:xfrm>
      </p:grpSpPr>
      <p:pic>
        <p:nvPicPr>
          <p:cNvPr id="2" name="Image 1" descr="dia_bandeau3.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Espace réservé du contenu 2"/>
          <p:cNvSpPr>
            <a:spLocks noGrp="1"/>
          </p:cNvSpPr>
          <p:nvPr>
            <p:ph sz="half" idx="1"/>
          </p:nvPr>
        </p:nvSpPr>
        <p:spPr>
          <a:xfrm>
            <a:off x="392099" y="2798400"/>
            <a:ext cx="4103701" cy="3327763"/>
          </a:xfr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FR" dirty="0"/>
          </a:p>
        </p:txBody>
      </p:sp>
      <p:sp>
        <p:nvSpPr>
          <p:cNvPr id="4" name="Espace réservé du contenu 3"/>
          <p:cNvSpPr>
            <a:spLocks noGrp="1"/>
          </p:cNvSpPr>
          <p:nvPr>
            <p:ph sz="half" idx="2"/>
          </p:nvPr>
        </p:nvSpPr>
        <p:spPr>
          <a:xfrm>
            <a:off x="4648200" y="2798400"/>
            <a:ext cx="4038600" cy="3327763"/>
          </a:xfr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FR" dirty="0"/>
          </a:p>
        </p:txBody>
      </p:sp>
      <p:sp>
        <p:nvSpPr>
          <p:cNvPr id="12" name="Espace réservé du pied de page 4"/>
          <p:cNvSpPr>
            <a:spLocks noGrp="1"/>
          </p:cNvSpPr>
          <p:nvPr>
            <p:ph type="ftr" sz="quarter" idx="11"/>
          </p:nvPr>
        </p:nvSpPr>
        <p:spPr>
          <a:xfrm>
            <a:off x="392099" y="6237028"/>
            <a:ext cx="5627701" cy="365125"/>
          </a:xfrm>
          <a:prstGeom prst="rect">
            <a:avLst/>
          </a:prstGeom>
        </p:spPr>
        <p:txBody>
          <a:bodyPr/>
          <a:lstStyle>
            <a:lvl1pPr algn="l">
              <a:defRPr>
                <a:solidFill>
                  <a:srgbClr val="43858A"/>
                </a:solidFill>
                <a:latin typeface="Helvetica"/>
                <a:cs typeface="Helvetica"/>
              </a:defRPr>
            </a:lvl1pPr>
          </a:lstStyle>
          <a:p>
            <a:endParaRPr lang="en-US" dirty="0"/>
          </a:p>
        </p:txBody>
      </p:sp>
      <p:sp>
        <p:nvSpPr>
          <p:cNvPr id="13" name="Espace réservé du numéro de diapositive 5"/>
          <p:cNvSpPr>
            <a:spLocks noGrp="1"/>
          </p:cNvSpPr>
          <p:nvPr>
            <p:ph type="sldNum" sz="quarter" idx="12"/>
          </p:nvPr>
        </p:nvSpPr>
        <p:spPr>
          <a:xfrm>
            <a:off x="6553200" y="6237028"/>
            <a:ext cx="2133600" cy="365125"/>
          </a:xfrm>
          <a:prstGeom prst="rect">
            <a:avLst/>
          </a:prstGeom>
        </p:spPr>
        <p:txBody>
          <a:bodyPr/>
          <a:lstStyle>
            <a:lvl1pPr algn="r">
              <a:defRPr>
                <a:solidFill>
                  <a:srgbClr val="43858A"/>
                </a:solidFill>
                <a:latin typeface="Helvetica"/>
                <a:cs typeface="Helvetica"/>
              </a:defRPr>
            </a:lvl1pPr>
          </a:lstStyle>
          <a:p>
            <a:fld id="{FA84A37A-AFC2-4A01-80A1-FC20F2C0D5BB}" type="slidenum">
              <a:rPr lang="en-US" smtClean="0"/>
              <a:pPr/>
              <a:t>‹N°›</a:t>
            </a:fld>
            <a:endParaRPr lang="en-US" dirty="0"/>
          </a:p>
        </p:txBody>
      </p:sp>
      <p:sp>
        <p:nvSpPr>
          <p:cNvPr id="14" name="Titre 13"/>
          <p:cNvSpPr>
            <a:spLocks noGrp="1"/>
          </p:cNvSpPr>
          <p:nvPr>
            <p:ph type="title"/>
          </p:nvPr>
        </p:nvSpPr>
        <p:spPr>
          <a:xfrm>
            <a:off x="392099" y="1638354"/>
            <a:ext cx="8294701" cy="1143000"/>
          </a:xfrm>
        </p:spPr>
        <p:txBody>
          <a:bodyPr/>
          <a:lstStyle>
            <a:lvl1pPr>
              <a:defRPr b="1" i="0">
                <a:latin typeface="Helvetica"/>
                <a:cs typeface="Helvetica"/>
              </a:defRPr>
            </a:lvl1pPr>
          </a:lstStyle>
          <a:p>
            <a:r>
              <a:rPr lang="fr-CA" smtClean="0"/>
              <a:t>Cliquez et modifiez le titre</a:t>
            </a:r>
            <a:endParaRPr lang="fr-FR" dirty="0"/>
          </a:p>
        </p:txBody>
      </p:sp>
    </p:spTree>
    <p:extLst>
      <p:ext uri="{BB962C8B-B14F-4D97-AF65-F5344CB8AC3E}">
        <p14:creationId xmlns:p14="http://schemas.microsoft.com/office/powerpoint/2010/main" val="2462042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pic>
        <p:nvPicPr>
          <p:cNvPr id="6" name="Image 5" descr="dia_mots.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re 1"/>
          <p:cNvSpPr>
            <a:spLocks noGrp="1"/>
          </p:cNvSpPr>
          <p:nvPr>
            <p:ph type="title"/>
          </p:nvPr>
        </p:nvSpPr>
        <p:spPr>
          <a:xfrm>
            <a:off x="392099" y="4406900"/>
            <a:ext cx="8102614" cy="1362075"/>
          </a:xfrm>
        </p:spPr>
        <p:txBody>
          <a:bodyPr anchor="t"/>
          <a:lstStyle>
            <a:lvl1pPr algn="l">
              <a:defRPr sz="4000" b="1" i="0" cap="none">
                <a:latin typeface="Helvetica"/>
                <a:cs typeface="Helvetica"/>
              </a:defRPr>
            </a:lvl1pPr>
          </a:lstStyle>
          <a:p>
            <a:r>
              <a:rPr lang="fr-CA" smtClean="0"/>
              <a:t>Cliquez et modifiez le titre</a:t>
            </a:r>
            <a:endParaRPr lang="fr-FR" dirty="0"/>
          </a:p>
        </p:txBody>
      </p:sp>
      <p:sp>
        <p:nvSpPr>
          <p:cNvPr id="3" name="Espace réservé du texte 2"/>
          <p:cNvSpPr>
            <a:spLocks noGrp="1"/>
          </p:cNvSpPr>
          <p:nvPr>
            <p:ph type="body" idx="1"/>
          </p:nvPr>
        </p:nvSpPr>
        <p:spPr>
          <a:xfrm>
            <a:off x="392099" y="2906713"/>
            <a:ext cx="8102614" cy="1500187"/>
          </a:xfrm>
        </p:spPr>
        <p:txBody>
          <a:bodyPr anchor="b"/>
          <a:lstStyle>
            <a:lvl1pPr marL="0" indent="0">
              <a:buNone/>
              <a:defRPr sz="2000">
                <a:solidFill>
                  <a:srgbClr val="43858A"/>
                </a:solidFill>
                <a:latin typeface="Helvetica"/>
                <a:cs typeface="Helvetica"/>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A" smtClean="0"/>
              <a:t>Cliquez pour modifier les styles du texte du masque</a:t>
            </a:r>
          </a:p>
        </p:txBody>
      </p:sp>
    </p:spTree>
    <p:extLst>
      <p:ext uri="{BB962C8B-B14F-4D97-AF65-F5344CB8AC3E}">
        <p14:creationId xmlns:p14="http://schemas.microsoft.com/office/powerpoint/2010/main" val="2994153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mparaison">
    <p:spTree>
      <p:nvGrpSpPr>
        <p:cNvPr id="1" name=""/>
        <p:cNvGrpSpPr/>
        <p:nvPr/>
      </p:nvGrpSpPr>
      <p:grpSpPr>
        <a:xfrm>
          <a:off x="0" y="0"/>
          <a:ext cx="0" cy="0"/>
          <a:chOff x="0" y="0"/>
          <a:chExt cx="0" cy="0"/>
        </a:xfrm>
      </p:grpSpPr>
      <p:pic>
        <p:nvPicPr>
          <p:cNvPr id="7" name="Image 6" descr="dia_bandeau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Espace réservé du texte 2"/>
          <p:cNvSpPr>
            <a:spLocks noGrp="1"/>
          </p:cNvSpPr>
          <p:nvPr>
            <p:ph type="body" idx="1"/>
          </p:nvPr>
        </p:nvSpPr>
        <p:spPr>
          <a:xfrm>
            <a:off x="392099" y="2764308"/>
            <a:ext cx="4105289" cy="639762"/>
          </a:xfrm>
        </p:spPr>
        <p:txBody>
          <a:bodyPr anchor="b"/>
          <a:lstStyle>
            <a:lvl1pPr marL="0" indent="0">
              <a:buNone/>
              <a:defRPr sz="2400" b="1">
                <a:solidFill>
                  <a:srgbClr val="43858A"/>
                </a:solidFill>
                <a:latin typeface="Helvetica"/>
                <a:cs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Cliquez pour modifier les styles du texte du masque</a:t>
            </a:r>
          </a:p>
        </p:txBody>
      </p:sp>
      <p:sp>
        <p:nvSpPr>
          <p:cNvPr id="4" name="Espace réservé du contenu 3"/>
          <p:cNvSpPr>
            <a:spLocks noGrp="1"/>
          </p:cNvSpPr>
          <p:nvPr>
            <p:ph sz="half" idx="2"/>
          </p:nvPr>
        </p:nvSpPr>
        <p:spPr>
          <a:xfrm>
            <a:off x="392099" y="3404070"/>
            <a:ext cx="4105289" cy="2722093"/>
          </a:xfrm>
        </p:spPr>
        <p:txBody>
          <a:bodyPr/>
          <a:lstStyle>
            <a:lvl1pPr>
              <a:defRPr sz="2400">
                <a:latin typeface="Helvetica"/>
                <a:cs typeface="Helvetica"/>
              </a:defRPr>
            </a:lvl1pPr>
            <a:lvl2pPr>
              <a:defRPr sz="2000">
                <a:latin typeface="Helvetica"/>
                <a:cs typeface="Helvetica"/>
              </a:defRPr>
            </a:lvl2pPr>
            <a:lvl3pPr>
              <a:defRPr sz="1800">
                <a:latin typeface="Helvetica"/>
                <a:cs typeface="Helvetica"/>
              </a:defRPr>
            </a:lvl3pPr>
            <a:lvl4pPr>
              <a:defRPr sz="1600">
                <a:latin typeface="Helvetica"/>
                <a:cs typeface="Helvetica"/>
              </a:defRPr>
            </a:lvl4pPr>
            <a:lvl5pPr>
              <a:defRPr sz="1600">
                <a:latin typeface="Helvetica"/>
                <a:cs typeface="Helvetica"/>
              </a:defRPr>
            </a:lvl5pPr>
            <a:lvl6pPr>
              <a:defRPr sz="1600"/>
            </a:lvl6pPr>
            <a:lvl7pPr>
              <a:defRPr sz="1600"/>
            </a:lvl7pPr>
            <a:lvl8pPr>
              <a:defRPr sz="1600"/>
            </a:lvl8pPr>
            <a:lvl9pPr>
              <a:defRPr sz="16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FR" dirty="0"/>
          </a:p>
        </p:txBody>
      </p:sp>
      <p:sp>
        <p:nvSpPr>
          <p:cNvPr id="5" name="Espace réservé du texte 4"/>
          <p:cNvSpPr>
            <a:spLocks noGrp="1"/>
          </p:cNvSpPr>
          <p:nvPr>
            <p:ph type="body" sz="quarter" idx="3"/>
          </p:nvPr>
        </p:nvSpPr>
        <p:spPr>
          <a:xfrm>
            <a:off x="4645025" y="2764308"/>
            <a:ext cx="4041775" cy="639762"/>
          </a:xfrm>
        </p:spPr>
        <p:txBody>
          <a:bodyPr anchor="b"/>
          <a:lstStyle>
            <a:lvl1pPr marL="0" indent="0">
              <a:buNone/>
              <a:defRPr sz="2400" b="1">
                <a:solidFill>
                  <a:srgbClr val="43858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Cliquez pour modifier les styles du texte du masque</a:t>
            </a:r>
          </a:p>
        </p:txBody>
      </p:sp>
      <p:sp>
        <p:nvSpPr>
          <p:cNvPr id="6" name="Espace réservé du contenu 5"/>
          <p:cNvSpPr>
            <a:spLocks noGrp="1"/>
          </p:cNvSpPr>
          <p:nvPr>
            <p:ph sz="quarter" idx="4"/>
          </p:nvPr>
        </p:nvSpPr>
        <p:spPr>
          <a:xfrm>
            <a:off x="4645025" y="3404071"/>
            <a:ext cx="4041775" cy="2722092"/>
          </a:xfrm>
        </p:spPr>
        <p:txBody>
          <a:bodyPr/>
          <a:lstStyle>
            <a:lvl1pPr>
              <a:defRPr sz="2400">
                <a:latin typeface="Helvetica"/>
                <a:cs typeface="Helvetica"/>
              </a:defRPr>
            </a:lvl1pPr>
            <a:lvl2pPr>
              <a:defRPr sz="2000">
                <a:latin typeface="Helvetica"/>
                <a:cs typeface="Helvetica"/>
              </a:defRPr>
            </a:lvl2pPr>
            <a:lvl3pPr>
              <a:defRPr sz="1800">
                <a:latin typeface="Helvetica"/>
                <a:cs typeface="Helvetica"/>
              </a:defRPr>
            </a:lvl3pPr>
            <a:lvl4pPr>
              <a:defRPr sz="1600">
                <a:latin typeface="Helvetica"/>
                <a:cs typeface="Helvetica"/>
              </a:defRPr>
            </a:lvl4pPr>
            <a:lvl5pPr>
              <a:defRPr sz="1600">
                <a:latin typeface="Helvetica"/>
                <a:cs typeface="Helvetica"/>
              </a:defRPr>
            </a:lvl5pPr>
            <a:lvl6pPr>
              <a:defRPr sz="1600"/>
            </a:lvl6pPr>
            <a:lvl7pPr>
              <a:defRPr sz="1600"/>
            </a:lvl7pPr>
            <a:lvl8pPr>
              <a:defRPr sz="1600"/>
            </a:lvl8pPr>
            <a:lvl9pPr>
              <a:defRPr sz="16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FR" dirty="0"/>
          </a:p>
        </p:txBody>
      </p:sp>
      <p:sp>
        <p:nvSpPr>
          <p:cNvPr id="13" name="Titre 1"/>
          <p:cNvSpPr>
            <a:spLocks noGrp="1"/>
          </p:cNvSpPr>
          <p:nvPr>
            <p:ph type="title"/>
          </p:nvPr>
        </p:nvSpPr>
        <p:spPr>
          <a:xfrm>
            <a:off x="392099" y="1659462"/>
            <a:ext cx="8294701" cy="1104846"/>
          </a:xfrm>
        </p:spPr>
        <p:txBody>
          <a:bodyPr/>
          <a:lstStyle>
            <a:lvl1pPr>
              <a:defRPr b="1" i="0">
                <a:latin typeface="Helvetica"/>
                <a:cs typeface="Helvetica"/>
              </a:defRPr>
            </a:lvl1pPr>
          </a:lstStyle>
          <a:p>
            <a:r>
              <a:rPr lang="fr-CA" smtClean="0"/>
              <a:t>Cliquez et modifiez le titre</a:t>
            </a:r>
            <a:endParaRPr lang="fr-FR" dirty="0"/>
          </a:p>
        </p:txBody>
      </p:sp>
      <p:sp>
        <p:nvSpPr>
          <p:cNvPr id="14" name="Espace réservé du pied de page 4"/>
          <p:cNvSpPr>
            <a:spLocks noGrp="1"/>
          </p:cNvSpPr>
          <p:nvPr>
            <p:ph type="ftr" sz="quarter" idx="11"/>
          </p:nvPr>
        </p:nvSpPr>
        <p:spPr>
          <a:xfrm>
            <a:off x="392099" y="6237028"/>
            <a:ext cx="5627701" cy="365125"/>
          </a:xfrm>
          <a:prstGeom prst="rect">
            <a:avLst/>
          </a:prstGeom>
        </p:spPr>
        <p:txBody>
          <a:bodyPr/>
          <a:lstStyle>
            <a:lvl1pPr algn="l">
              <a:defRPr>
                <a:solidFill>
                  <a:srgbClr val="43858A"/>
                </a:solidFill>
                <a:latin typeface="Helvetica"/>
                <a:cs typeface="Helvetica"/>
              </a:defRPr>
            </a:lvl1pPr>
          </a:lstStyle>
          <a:p>
            <a:endParaRPr lang="fr-FR" dirty="0"/>
          </a:p>
        </p:txBody>
      </p:sp>
      <p:sp>
        <p:nvSpPr>
          <p:cNvPr id="15" name="Espace réservé du numéro de diapositive 5"/>
          <p:cNvSpPr>
            <a:spLocks noGrp="1"/>
          </p:cNvSpPr>
          <p:nvPr>
            <p:ph type="sldNum" sz="quarter" idx="12"/>
          </p:nvPr>
        </p:nvSpPr>
        <p:spPr>
          <a:xfrm>
            <a:off x="6553200" y="6237028"/>
            <a:ext cx="2133600" cy="365125"/>
          </a:xfrm>
          <a:prstGeom prst="rect">
            <a:avLst/>
          </a:prstGeom>
        </p:spPr>
        <p:txBody>
          <a:bodyPr/>
          <a:lstStyle>
            <a:lvl1pPr algn="r">
              <a:defRPr>
                <a:solidFill>
                  <a:srgbClr val="43858A"/>
                </a:solidFill>
                <a:latin typeface="Helvetica"/>
                <a:cs typeface="Helvetica"/>
              </a:defRPr>
            </a:lvl1pPr>
          </a:lstStyle>
          <a:p>
            <a:fld id="{ED7A1627-DF9C-7147-ACFE-5E02887FAC59}" type="slidenum">
              <a:rPr lang="fr-FR" smtClean="0"/>
              <a:pPr/>
              <a:t>‹N°›</a:t>
            </a:fld>
            <a:endParaRPr lang="fr-FR" dirty="0"/>
          </a:p>
        </p:txBody>
      </p:sp>
    </p:spTree>
    <p:extLst>
      <p:ext uri="{BB962C8B-B14F-4D97-AF65-F5344CB8AC3E}">
        <p14:creationId xmlns:p14="http://schemas.microsoft.com/office/powerpoint/2010/main" val="2957504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92099" y="1638354"/>
            <a:ext cx="8294701" cy="1143000"/>
          </a:xfrm>
          <a:prstGeom prst="rect">
            <a:avLst/>
          </a:prstGeom>
        </p:spPr>
        <p:txBody>
          <a:bodyPr vert="horz" lIns="91440" tIns="45720" rIns="91440" bIns="45720" rtlCol="0" anchor="ctr">
            <a:normAutofit/>
          </a:bodyPr>
          <a:lstStyle/>
          <a:p>
            <a:r>
              <a:rPr lang="fr-CA" dirty="0" smtClean="0"/>
              <a:t>Cliquez et modifiez le titre</a:t>
            </a:r>
            <a:endParaRPr lang="fr-FR" dirty="0"/>
          </a:p>
        </p:txBody>
      </p:sp>
      <p:sp>
        <p:nvSpPr>
          <p:cNvPr id="3" name="Espace réservé du texte 2"/>
          <p:cNvSpPr>
            <a:spLocks noGrp="1"/>
          </p:cNvSpPr>
          <p:nvPr>
            <p:ph type="body" idx="1"/>
          </p:nvPr>
        </p:nvSpPr>
        <p:spPr>
          <a:xfrm>
            <a:off x="457200" y="3341104"/>
            <a:ext cx="8229600" cy="2785059"/>
          </a:xfrm>
          <a:prstGeom prst="rect">
            <a:avLst/>
          </a:prstGeom>
        </p:spPr>
        <p:txBody>
          <a:bodyPr vert="horz" lIns="91440" tIns="45720" rIns="91440" bIns="45720" rtlCol="0">
            <a:normAutofit/>
          </a:bodyPr>
          <a:lstStyle/>
          <a:p>
            <a:pPr lvl="0"/>
            <a:r>
              <a:rPr lang="fr-CA" dirty="0" smtClean="0"/>
              <a:t>Cliquez pour modifier les styles du texte du masque</a:t>
            </a:r>
          </a:p>
          <a:p>
            <a:pPr lvl="1"/>
            <a:r>
              <a:rPr lang="fr-CA" dirty="0" smtClean="0"/>
              <a:t>Deuxième niveau</a:t>
            </a:r>
          </a:p>
          <a:p>
            <a:pPr lvl="2"/>
            <a:r>
              <a:rPr lang="fr-CA" dirty="0" smtClean="0"/>
              <a:t>Troisième niveau</a:t>
            </a:r>
          </a:p>
          <a:p>
            <a:pPr lvl="3"/>
            <a:r>
              <a:rPr lang="fr-CA" dirty="0" smtClean="0"/>
              <a:t>Quatrième niveau</a:t>
            </a:r>
          </a:p>
          <a:p>
            <a:pPr lvl="4"/>
            <a:r>
              <a:rPr lang="fr-CA" dirty="0" smtClean="0"/>
              <a:t>Cinquième niveau</a:t>
            </a:r>
            <a:endParaRPr lang="fr-FR" dirty="0"/>
          </a:p>
        </p:txBody>
      </p:sp>
    </p:spTree>
    <p:extLst>
      <p:ext uri="{BB962C8B-B14F-4D97-AF65-F5344CB8AC3E}">
        <p14:creationId xmlns:p14="http://schemas.microsoft.com/office/powerpoint/2010/main" val="1056344068"/>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 id="2147483730" r:id="rId13"/>
    <p:sldLayoutId id="2147483731" r:id="rId14"/>
    <p:sldLayoutId id="2147483688" r:id="rId15"/>
    <p:sldLayoutId id="2147483674" r:id="rId16"/>
    <p:sldLayoutId id="2147483675" r:id="rId17"/>
    <p:sldLayoutId id="2147483652" r:id="rId18"/>
    <p:sldLayoutId id="2147483653" r:id="rId19"/>
  </p:sldLayoutIdLst>
  <p:txStyles>
    <p:titleStyle>
      <a:lvl1pPr algn="l"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tags" Target="../tags/tag15.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ags" Target="../tags/tag17.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tags" Target="../tags/tag19.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3.xml"/><Relationship Id="rId1" Type="http://schemas.openxmlformats.org/officeDocument/2006/relationships/tags" Target="../tags/tag22.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5.xml"/><Relationship Id="rId1" Type="http://schemas.openxmlformats.org/officeDocument/2006/relationships/tags" Target="../tags/tag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tags" Target="../tags/tag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03308" y="3978656"/>
            <a:ext cx="8066101" cy="903843"/>
          </a:xfrm>
        </p:spPr>
        <p:txBody>
          <a:bodyPr>
            <a:noAutofit/>
          </a:bodyPr>
          <a:lstStyle/>
          <a:p>
            <a:pPr algn="ctr"/>
            <a:r>
              <a:rPr lang="fr-FR" sz="2800" dirty="0"/>
              <a:t>Rapport de la recherche et </a:t>
            </a:r>
            <a:r>
              <a:rPr lang="fr-FR" sz="2800" dirty="0" smtClean="0"/>
              <a:t/>
            </a:r>
            <a:br>
              <a:rPr lang="fr-FR" sz="2800" dirty="0" smtClean="0"/>
            </a:br>
            <a:r>
              <a:rPr lang="fr-FR" sz="2800" dirty="0" smtClean="0"/>
              <a:t>diffusion </a:t>
            </a:r>
            <a:r>
              <a:rPr lang="fr-FR" sz="2800" dirty="0"/>
              <a:t>des résultats </a:t>
            </a:r>
            <a:endParaRPr lang="fr-CA" sz="2800" dirty="0"/>
          </a:p>
        </p:txBody>
      </p:sp>
      <p:sp>
        <p:nvSpPr>
          <p:cNvPr id="3" name="Sous-titre 2"/>
          <p:cNvSpPr>
            <a:spLocks noGrp="1"/>
          </p:cNvSpPr>
          <p:nvPr>
            <p:ph type="subTitle" idx="1"/>
          </p:nvPr>
        </p:nvSpPr>
        <p:spPr>
          <a:xfrm>
            <a:off x="0" y="5772350"/>
            <a:ext cx="8892480" cy="1067987"/>
          </a:xfrm>
        </p:spPr>
        <p:txBody>
          <a:bodyPr>
            <a:normAutofit fontScale="92500" lnSpcReduction="10000"/>
          </a:bodyPr>
          <a:lstStyle/>
          <a:p>
            <a:pPr algn="ctr"/>
            <a:r>
              <a:rPr lang="fr-CA" sz="1600" b="1" dirty="0"/>
              <a:t>Première école d’été de didactique des mathématiques</a:t>
            </a:r>
          </a:p>
          <a:p>
            <a:pPr algn="ctr"/>
            <a:r>
              <a:rPr lang="fr-CA" sz="1600" b="1" dirty="0" smtClean="0"/>
              <a:t>CRMEF-OMSEFEM</a:t>
            </a:r>
          </a:p>
          <a:p>
            <a:pPr algn="ctr"/>
            <a:r>
              <a:rPr lang="fr-CA" sz="1600" b="1" dirty="0" smtClean="0"/>
              <a:t>10-13 juin CRMEF-Rabat</a:t>
            </a:r>
            <a:endParaRPr lang="fr-CA" sz="1600" b="1" dirty="0"/>
          </a:p>
          <a:p>
            <a:pPr algn="ctr"/>
            <a:r>
              <a:rPr lang="fr-CA" sz="1600" b="1" dirty="0"/>
              <a:t> </a:t>
            </a:r>
            <a:endParaRPr lang="fr-CA" sz="1600" b="1" dirty="0" smtClean="0"/>
          </a:p>
          <a:p>
            <a:pPr algn="ctr"/>
            <a:endParaRPr lang="fr-CA" sz="1600" b="1" dirty="0"/>
          </a:p>
          <a:p>
            <a:pPr algn="ctr"/>
            <a:endParaRPr lang="fr-CA" sz="1600" dirty="0"/>
          </a:p>
        </p:txBody>
      </p:sp>
      <p:sp>
        <p:nvSpPr>
          <p:cNvPr id="4" name="Sous-titre 2"/>
          <p:cNvSpPr txBox="1">
            <a:spLocks/>
          </p:cNvSpPr>
          <p:nvPr/>
        </p:nvSpPr>
        <p:spPr>
          <a:xfrm>
            <a:off x="260260" y="5053913"/>
            <a:ext cx="8892480" cy="740871"/>
          </a:xfrm>
          <a:prstGeom prst="rect">
            <a:avLst/>
          </a:prstGeom>
        </p:spPr>
        <p:txBody>
          <a:bodyPr vert="horz" lIns="91440" tIns="45720" rIns="91440" bIns="45720" rtlCol="0">
            <a:normAutofit fontScale="925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fr-CA" sz="2400" dirty="0" smtClean="0"/>
              <a:t>Hassane Squalli</a:t>
            </a:r>
          </a:p>
          <a:p>
            <a:r>
              <a:rPr lang="fr-CA" sz="2400" dirty="0" smtClean="0"/>
              <a:t>Hassane.Squalli@USherbrooke.ca</a:t>
            </a:r>
            <a:endParaRPr lang="fr-CA" sz="2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2372497" cy="9066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651843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539552" y="476672"/>
            <a:ext cx="8229600" cy="962643"/>
          </a:xfrm>
        </p:spPr>
        <p:txBody>
          <a:bodyPr/>
          <a:lstStyle/>
          <a:p>
            <a:r>
              <a:rPr lang="fr-CA" dirty="0" smtClean="0"/>
              <a:t>Le fond</a:t>
            </a:r>
            <a:endParaRPr lang="fr-CA" dirty="0"/>
          </a:p>
        </p:txBody>
      </p:sp>
      <p:sp>
        <p:nvSpPr>
          <p:cNvPr id="3" name="Espace réservé du contenu 2"/>
          <p:cNvSpPr>
            <a:spLocks noGrp="1"/>
          </p:cNvSpPr>
          <p:nvPr>
            <p:ph sz="quarter" idx="1"/>
            <p:custDataLst>
              <p:tags r:id="rId2"/>
            </p:custDataLst>
          </p:nvPr>
        </p:nvSpPr>
        <p:spPr>
          <a:xfrm>
            <a:off x="457200" y="1772816"/>
            <a:ext cx="8507288" cy="4968552"/>
          </a:xfrm>
        </p:spPr>
        <p:txBody>
          <a:bodyPr>
            <a:normAutofit/>
          </a:bodyPr>
          <a:lstStyle/>
          <a:p>
            <a:r>
              <a:rPr lang="fr-CA" dirty="0" smtClean="0"/>
              <a:t>Éviter de mettre sur le même plan des documents ministériels, professionnels et scientifiques.</a:t>
            </a:r>
          </a:p>
          <a:p>
            <a:pPr>
              <a:buNone/>
            </a:pPr>
            <a:endParaRPr lang="fr-CA" dirty="0" smtClean="0">
              <a:solidFill>
                <a:srgbClr val="FF0000"/>
              </a:solidFill>
            </a:endParaRPr>
          </a:p>
          <a:p>
            <a:r>
              <a:rPr lang="fr-CA" dirty="0" smtClean="0"/>
              <a:t>Éviter d’exploiter les documents ministériels et professionnels pour justifier la pertinence scientifique ou les fondements théoriques et conceptuelles de la recherche </a:t>
            </a:r>
          </a:p>
        </p:txBody>
      </p:sp>
    </p:spTree>
    <p:extLst>
      <p:ext uri="{BB962C8B-B14F-4D97-AF65-F5344CB8AC3E}">
        <p14:creationId xmlns:p14="http://schemas.microsoft.com/office/powerpoint/2010/main" val="2809647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392099" y="1354149"/>
            <a:ext cx="8294701" cy="795927"/>
          </a:xfrm>
        </p:spPr>
        <p:txBody>
          <a:bodyPr/>
          <a:lstStyle/>
          <a:p>
            <a:pPr algn="ctr"/>
            <a:r>
              <a:rPr lang="fr-CA" dirty="0" smtClean="0"/>
              <a:t>Le fond</a:t>
            </a:r>
            <a:endParaRPr lang="fr-CA" dirty="0"/>
          </a:p>
        </p:txBody>
      </p:sp>
      <p:sp>
        <p:nvSpPr>
          <p:cNvPr id="3" name="Espace réservé du contenu 2"/>
          <p:cNvSpPr>
            <a:spLocks noGrp="1"/>
          </p:cNvSpPr>
          <p:nvPr>
            <p:ph sz="quarter" idx="1"/>
            <p:custDataLst>
              <p:tags r:id="rId2"/>
            </p:custDataLst>
          </p:nvPr>
        </p:nvSpPr>
        <p:spPr>
          <a:xfrm>
            <a:off x="392099" y="2150076"/>
            <a:ext cx="8294701" cy="4448432"/>
          </a:xfrm>
        </p:spPr>
        <p:txBody>
          <a:bodyPr>
            <a:normAutofit fontScale="85000" lnSpcReduction="20000"/>
          </a:bodyPr>
          <a:lstStyle/>
          <a:p>
            <a:r>
              <a:rPr lang="fr-CA" dirty="0"/>
              <a:t>Dans un texte scientifique, éviter de mettre sur le même plan des idées appuyées par une démarche scientifique (présentation des résultats d’analyses réalisées selon un protocole précis et basé sur un cadre théorique et des </a:t>
            </a:r>
            <a:r>
              <a:rPr lang="fr-CA" dirty="0" smtClean="0"/>
              <a:t>interprétations) et </a:t>
            </a:r>
            <a:r>
              <a:rPr lang="fr-CA" dirty="0"/>
              <a:t>des points de vue de </a:t>
            </a:r>
            <a:r>
              <a:rPr lang="fr-CA" dirty="0" smtClean="0"/>
              <a:t>l’auteur. Un </a:t>
            </a:r>
            <a:r>
              <a:rPr lang="fr-CA" dirty="0"/>
              <a:t>auteur peut aussi exprimer un point de </a:t>
            </a:r>
            <a:r>
              <a:rPr lang="fr-CA" dirty="0" smtClean="0"/>
              <a:t>vue!</a:t>
            </a:r>
          </a:p>
          <a:p>
            <a:pPr lvl="1"/>
            <a:r>
              <a:rPr lang="fr-CA" dirty="0" smtClean="0"/>
              <a:t>En cohérence avec une vision de la classe de mathématiques comme une communauté d’apprenants, nous croyons que </a:t>
            </a:r>
            <a:r>
              <a:rPr lang="fr-CA" dirty="0" smtClean="0">
                <a:solidFill>
                  <a:srgbClr val="FF0000"/>
                </a:solidFill>
              </a:rPr>
              <a:t>l’enseignant doit avoir </a:t>
            </a:r>
            <a:r>
              <a:rPr lang="fr-CA" dirty="0" smtClean="0"/>
              <a:t>une curiosité mathématique car il fait partie de cette communauté de la classe</a:t>
            </a:r>
            <a:r>
              <a:rPr lang="fr-CA" dirty="0"/>
              <a:t> </a:t>
            </a:r>
            <a:r>
              <a:rPr lang="fr-CA" sz="2600" dirty="0" smtClean="0"/>
              <a:t>(</a:t>
            </a:r>
            <a:r>
              <a:rPr lang="en-CA" sz="2600" dirty="0" err="1"/>
              <a:t>Simmt</a:t>
            </a:r>
            <a:r>
              <a:rPr lang="en-CA" sz="2600" dirty="0"/>
              <a:t>, Davis, Gordon et Towers, </a:t>
            </a:r>
            <a:r>
              <a:rPr lang="en-CA" sz="2600" dirty="0" smtClean="0"/>
              <a:t>2003</a:t>
            </a:r>
            <a:r>
              <a:rPr lang="en-CA" sz="2600" dirty="0"/>
              <a:t>)</a:t>
            </a:r>
            <a:r>
              <a:rPr lang="fr-CA" sz="2600" dirty="0" smtClean="0"/>
              <a:t> </a:t>
            </a:r>
            <a:endParaRPr lang="fr-CA" sz="2600" dirty="0"/>
          </a:p>
          <a:p>
            <a:endParaRPr lang="fr-CA" dirty="0"/>
          </a:p>
        </p:txBody>
      </p:sp>
    </p:spTree>
    <p:extLst>
      <p:ext uri="{BB962C8B-B14F-4D97-AF65-F5344CB8AC3E}">
        <p14:creationId xmlns:p14="http://schemas.microsoft.com/office/powerpoint/2010/main" val="19626437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392099" y="1378863"/>
            <a:ext cx="8294701" cy="820641"/>
          </a:xfrm>
        </p:spPr>
        <p:txBody>
          <a:bodyPr/>
          <a:lstStyle/>
          <a:p>
            <a:pPr algn="ctr"/>
            <a:r>
              <a:rPr lang="fr-CA" dirty="0" smtClean="0"/>
              <a:t>Le fond</a:t>
            </a:r>
            <a:endParaRPr lang="fr-CA" dirty="0"/>
          </a:p>
        </p:txBody>
      </p:sp>
      <p:sp>
        <p:nvSpPr>
          <p:cNvPr id="3" name="Espace réservé du contenu 2"/>
          <p:cNvSpPr>
            <a:spLocks noGrp="1"/>
          </p:cNvSpPr>
          <p:nvPr>
            <p:ph sz="quarter" idx="1"/>
            <p:custDataLst>
              <p:tags r:id="rId2"/>
            </p:custDataLst>
          </p:nvPr>
        </p:nvSpPr>
        <p:spPr>
          <a:xfrm>
            <a:off x="392099" y="2199504"/>
            <a:ext cx="8294701" cy="3954266"/>
          </a:xfrm>
        </p:spPr>
        <p:txBody>
          <a:bodyPr>
            <a:normAutofit fontScale="92500"/>
          </a:bodyPr>
          <a:lstStyle/>
          <a:p>
            <a:r>
              <a:rPr lang="fr-CA" dirty="0" smtClean="0"/>
              <a:t>Contextualiser les recherches que vous citez afin d’en dégager les apports et les limites. Cette contextualisation assure la transparence du propos, mais peut également dans certains cas:</a:t>
            </a:r>
          </a:p>
          <a:p>
            <a:pPr lvl="1"/>
            <a:r>
              <a:rPr lang="fr-CA" dirty="0" smtClean="0"/>
              <a:t> augmenter la valeur de l’argumentaire;</a:t>
            </a:r>
          </a:p>
          <a:p>
            <a:pPr lvl="1"/>
            <a:r>
              <a:rPr lang="fr-CA" dirty="0"/>
              <a:t>p</a:t>
            </a:r>
            <a:r>
              <a:rPr lang="fr-CA" dirty="0" smtClean="0"/>
              <a:t>ermettre de justifier en partie la pertinence de votre recherche en la situant dans la continuité </a:t>
            </a:r>
            <a:endParaRPr lang="fr-CA" dirty="0"/>
          </a:p>
        </p:txBody>
      </p:sp>
    </p:spTree>
    <p:extLst>
      <p:ext uri="{BB962C8B-B14F-4D97-AF65-F5344CB8AC3E}">
        <p14:creationId xmlns:p14="http://schemas.microsoft.com/office/powerpoint/2010/main" val="24108691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custDataLst>
              <p:tags r:id="rId1"/>
            </p:custDataLst>
          </p:nvPr>
        </p:nvSpPr>
        <p:spPr>
          <a:xfrm>
            <a:off x="392099" y="1396315"/>
            <a:ext cx="8294701" cy="5214550"/>
          </a:xfrm>
        </p:spPr>
        <p:txBody>
          <a:bodyPr>
            <a:normAutofit fontScale="92500" lnSpcReduction="10000"/>
          </a:bodyPr>
          <a:lstStyle/>
          <a:p>
            <a:pPr marL="0" indent="0">
              <a:buNone/>
            </a:pPr>
            <a:r>
              <a:rPr lang="fr-CA" dirty="0" smtClean="0"/>
              <a:t>Exemple 1:</a:t>
            </a:r>
          </a:p>
          <a:p>
            <a:pPr lvl="1" algn="just"/>
            <a:r>
              <a:rPr lang="fr-CA" dirty="0" smtClean="0"/>
              <a:t>L’étude d’Oliveira </a:t>
            </a:r>
            <a:r>
              <a:rPr lang="fr-CA" i="1" dirty="0" smtClean="0"/>
              <a:t>et al. </a:t>
            </a:r>
            <a:r>
              <a:rPr lang="fr-CA" dirty="0" smtClean="0"/>
              <a:t>(2006) révèle que </a:t>
            </a:r>
            <a:r>
              <a:rPr lang="fr-FR" dirty="0" smtClean="0"/>
              <a:t>l’enseignant </a:t>
            </a:r>
            <a:r>
              <a:rPr lang="fr-FR" dirty="0"/>
              <a:t>associé est la personne-ressource la plus influente en ce qui concerne la connaissance et l’utilisation de manuels scolaires </a:t>
            </a:r>
            <a:r>
              <a:rPr lang="fr-FR" dirty="0" smtClean="0"/>
              <a:t>par les futurs-enseignants et </a:t>
            </a:r>
            <a:r>
              <a:rPr lang="fr-FR" dirty="0"/>
              <a:t>que la formation didactique universitaire aborde peu cet outil. </a:t>
            </a:r>
            <a:endParaRPr lang="fr-FR" dirty="0" smtClean="0"/>
          </a:p>
          <a:p>
            <a:pPr lvl="1" algn="just"/>
            <a:r>
              <a:rPr lang="fr-FR" dirty="0" smtClean="0"/>
              <a:t>Comme on ignore, </a:t>
            </a:r>
            <a:r>
              <a:rPr lang="fr-FR" dirty="0" smtClean="0">
                <a:solidFill>
                  <a:srgbClr val="FF0000"/>
                </a:solidFill>
              </a:rPr>
              <a:t>le pays où a été menée la recherche, les disciplines scolaires abordées, le mode de recueil des données, les caractéristiques de l’échantillon, etc., </a:t>
            </a:r>
            <a:r>
              <a:rPr lang="fr-FR" dirty="0" smtClean="0"/>
              <a:t>cette information a peu de poids pour justifier, par exemple, une recherche sur le manuel scolaire.</a:t>
            </a:r>
          </a:p>
          <a:p>
            <a:pPr marL="0" indent="0">
              <a:buNone/>
            </a:pPr>
            <a:endParaRPr lang="fr-FR" dirty="0"/>
          </a:p>
          <a:p>
            <a:pPr marL="0" indent="0">
              <a:buNone/>
            </a:pPr>
            <a:endParaRPr lang="fr-CA" dirty="0" smtClean="0"/>
          </a:p>
        </p:txBody>
      </p:sp>
    </p:spTree>
    <p:extLst>
      <p:ext uri="{BB962C8B-B14F-4D97-AF65-F5344CB8AC3E}">
        <p14:creationId xmlns:p14="http://schemas.microsoft.com/office/powerpoint/2010/main" val="30980366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57200" y="274638"/>
            <a:ext cx="8229600" cy="1087296"/>
          </a:xfrm>
        </p:spPr>
        <p:txBody>
          <a:bodyPr>
            <a:normAutofit/>
          </a:bodyPr>
          <a:lstStyle/>
          <a:p>
            <a:r>
              <a:rPr lang="fr-CA" dirty="0" smtClean="0"/>
              <a:t>Le fond</a:t>
            </a:r>
            <a:endParaRPr lang="fr-CA" dirty="0"/>
          </a:p>
        </p:txBody>
      </p:sp>
      <p:sp>
        <p:nvSpPr>
          <p:cNvPr id="3" name="Espace réservé du contenu 2"/>
          <p:cNvSpPr>
            <a:spLocks noGrp="1"/>
          </p:cNvSpPr>
          <p:nvPr>
            <p:ph sz="quarter" idx="1"/>
            <p:custDataLst>
              <p:tags r:id="rId2"/>
            </p:custDataLst>
          </p:nvPr>
        </p:nvSpPr>
        <p:spPr>
          <a:xfrm>
            <a:off x="457200" y="1384356"/>
            <a:ext cx="8229600" cy="5337720"/>
          </a:xfrm>
        </p:spPr>
        <p:txBody>
          <a:bodyPr>
            <a:noAutofit/>
          </a:bodyPr>
          <a:lstStyle/>
          <a:p>
            <a:pPr marL="0" indent="0" algn="just">
              <a:buNone/>
            </a:pPr>
            <a:r>
              <a:rPr lang="fr-CA" sz="2200" dirty="0" smtClean="0"/>
              <a:t>Exemple 2:</a:t>
            </a:r>
          </a:p>
          <a:p>
            <a:pPr algn="just"/>
            <a:r>
              <a:rPr lang="fr-CA" sz="2200" dirty="0" smtClean="0"/>
              <a:t>Une </a:t>
            </a:r>
            <a:r>
              <a:rPr lang="fr-CA" sz="2200" dirty="0"/>
              <a:t>enquête </a:t>
            </a:r>
            <a:r>
              <a:rPr lang="fr-CA" sz="2200" dirty="0">
                <a:solidFill>
                  <a:srgbClr val="FF0000"/>
                </a:solidFill>
              </a:rPr>
              <a:t>par questionnaire </a:t>
            </a:r>
            <a:r>
              <a:rPr lang="fr-CA" sz="2200" dirty="0"/>
              <a:t>menée</a:t>
            </a:r>
            <a:r>
              <a:rPr lang="fr-FR" sz="2200" dirty="0"/>
              <a:t> auprès de </a:t>
            </a:r>
            <a:r>
              <a:rPr lang="fr-FR" sz="2200" dirty="0">
                <a:solidFill>
                  <a:srgbClr val="FF0000"/>
                </a:solidFill>
              </a:rPr>
              <a:t>840 futurs enseignants  </a:t>
            </a:r>
            <a:r>
              <a:rPr lang="fr-FR" sz="2200" dirty="0"/>
              <a:t>de </a:t>
            </a:r>
            <a:r>
              <a:rPr lang="fr-FR" sz="2200" dirty="0">
                <a:solidFill>
                  <a:srgbClr val="FF0000"/>
                </a:solidFill>
              </a:rPr>
              <a:t>4</a:t>
            </a:r>
            <a:r>
              <a:rPr lang="fr-FR" sz="2200" baseline="30000" dirty="0">
                <a:solidFill>
                  <a:srgbClr val="FF0000"/>
                </a:solidFill>
              </a:rPr>
              <a:t>e</a:t>
            </a:r>
            <a:r>
              <a:rPr lang="fr-FR" sz="2200" dirty="0">
                <a:solidFill>
                  <a:srgbClr val="FF0000"/>
                </a:solidFill>
              </a:rPr>
              <a:t> année du baccalauréat en enseignement au primaire </a:t>
            </a:r>
            <a:r>
              <a:rPr lang="fr-CA" sz="2200" dirty="0"/>
              <a:t>de </a:t>
            </a:r>
            <a:r>
              <a:rPr lang="fr-CA" sz="2200" dirty="0">
                <a:solidFill>
                  <a:srgbClr val="FF0000"/>
                </a:solidFill>
              </a:rPr>
              <a:t>quatre universités francophones québécoises</a:t>
            </a:r>
            <a:r>
              <a:rPr lang="fr-CA" sz="2200" dirty="0"/>
              <a:t> (U. Laval, UQAM, </a:t>
            </a:r>
            <a:r>
              <a:rPr lang="fr-CA" sz="2200" dirty="0" smtClean="0"/>
              <a:t>U.de Sherbrooke </a:t>
            </a:r>
            <a:r>
              <a:rPr lang="fr-CA" sz="2200" dirty="0"/>
              <a:t>et U. de Montréal)</a:t>
            </a:r>
            <a:r>
              <a:rPr lang="fr-FR" sz="2200" dirty="0"/>
              <a:t> (Oliveira </a:t>
            </a:r>
            <a:r>
              <a:rPr lang="fr-FR" sz="2200" i="1" dirty="0"/>
              <a:t>et al</a:t>
            </a:r>
            <a:r>
              <a:rPr lang="fr-FR" sz="2200" dirty="0"/>
              <a:t>., 2006), </a:t>
            </a:r>
            <a:r>
              <a:rPr lang="fr-FR" sz="2200" dirty="0" smtClean="0"/>
              <a:t>révèle </a:t>
            </a:r>
            <a:r>
              <a:rPr lang="fr-FR" sz="2200" dirty="0"/>
              <a:t>que l’enseignant associé est la personne-ressource la plus influente en ce qui concerne la connaissance </a:t>
            </a:r>
            <a:r>
              <a:rPr lang="fr-FR" sz="2200" dirty="0" smtClean="0"/>
              <a:t>et l’utilisation de </a:t>
            </a:r>
            <a:r>
              <a:rPr lang="fr-FR" sz="2200" dirty="0"/>
              <a:t>manuels scolaires et que la formation didactique universitaire aborde peu cet outil. </a:t>
            </a:r>
            <a:r>
              <a:rPr lang="fr-FR" sz="2200" dirty="0" smtClean="0"/>
              <a:t> L’étude qui portait sur la connaissance et l’utilisation des manuels scolaires </a:t>
            </a:r>
            <a:r>
              <a:rPr lang="fr-FR" sz="2200" dirty="0" smtClean="0">
                <a:solidFill>
                  <a:srgbClr val="FF0000"/>
                </a:solidFill>
              </a:rPr>
              <a:t>en mathématiques, en français, en sciences et technologies et en sciences humaines</a:t>
            </a:r>
            <a:r>
              <a:rPr lang="fr-FR" sz="2200" dirty="0" smtClean="0"/>
              <a:t> </a:t>
            </a:r>
            <a:r>
              <a:rPr lang="fr-FR" sz="2200" dirty="0" smtClean="0">
                <a:solidFill>
                  <a:srgbClr val="FF0000"/>
                </a:solidFill>
              </a:rPr>
              <a:t>ne relève </a:t>
            </a:r>
            <a:r>
              <a:rPr lang="fr-FR" sz="2200" dirty="0">
                <a:solidFill>
                  <a:srgbClr val="FF0000"/>
                </a:solidFill>
              </a:rPr>
              <a:t>aucune différence statistiquement significative entre les réponses des futurs enseignants </a:t>
            </a:r>
            <a:r>
              <a:rPr lang="fr-FR" sz="2200" dirty="0" smtClean="0">
                <a:solidFill>
                  <a:srgbClr val="FF0000"/>
                </a:solidFill>
              </a:rPr>
              <a:t>selon les disciplines scolaires et selon les universités.</a:t>
            </a:r>
          </a:p>
          <a:p>
            <a:pPr algn="just"/>
            <a:endParaRPr lang="fr-CA" sz="2200" dirty="0"/>
          </a:p>
        </p:txBody>
      </p:sp>
    </p:spTree>
    <p:extLst>
      <p:ext uri="{BB962C8B-B14F-4D97-AF65-F5344CB8AC3E}">
        <p14:creationId xmlns:p14="http://schemas.microsoft.com/office/powerpoint/2010/main" val="26216379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392099" y="1329435"/>
            <a:ext cx="8294701" cy="758857"/>
          </a:xfrm>
        </p:spPr>
        <p:txBody>
          <a:bodyPr>
            <a:normAutofit fontScale="90000"/>
          </a:bodyPr>
          <a:lstStyle/>
          <a:p>
            <a:pPr algn="ctr"/>
            <a:r>
              <a:rPr lang="fr-CA" dirty="0" smtClean="0"/>
              <a:t>Le fond</a:t>
            </a:r>
            <a:endParaRPr lang="fr-CA" dirty="0"/>
          </a:p>
        </p:txBody>
      </p:sp>
      <p:sp>
        <p:nvSpPr>
          <p:cNvPr id="3" name="Espace réservé du contenu 2"/>
          <p:cNvSpPr>
            <a:spLocks noGrp="1"/>
          </p:cNvSpPr>
          <p:nvPr>
            <p:ph sz="quarter" idx="1"/>
            <p:custDataLst>
              <p:tags r:id="rId2"/>
            </p:custDataLst>
          </p:nvPr>
        </p:nvSpPr>
        <p:spPr>
          <a:xfrm>
            <a:off x="392099" y="2088292"/>
            <a:ext cx="8294701" cy="4065477"/>
          </a:xfrm>
        </p:spPr>
        <p:txBody>
          <a:bodyPr>
            <a:normAutofit/>
          </a:bodyPr>
          <a:lstStyle/>
          <a:p>
            <a:r>
              <a:rPr lang="fr-CA" dirty="0"/>
              <a:t>Sur la base de cet extrait</a:t>
            </a:r>
            <a:r>
              <a:rPr lang="fr-CA" dirty="0" smtClean="0"/>
              <a:t>, il est </a:t>
            </a:r>
            <a:r>
              <a:rPr lang="fr-CA" dirty="0"/>
              <a:t>possible de faire valoir:</a:t>
            </a:r>
          </a:p>
          <a:p>
            <a:pPr lvl="1"/>
            <a:r>
              <a:rPr lang="fr-CA" sz="2600" dirty="0"/>
              <a:t>Un questionnement en lien avec la situation à l’enseignement au secondaire;</a:t>
            </a:r>
          </a:p>
          <a:p>
            <a:pPr lvl="1"/>
            <a:r>
              <a:rPr lang="fr-CA" sz="2600" dirty="0"/>
              <a:t>Un questionnement en lien avec les représentations des formateurs universitaires quant à l’utilité des manuels scolaires,</a:t>
            </a:r>
          </a:p>
          <a:p>
            <a:pPr lvl="1"/>
            <a:r>
              <a:rPr lang="fr-CA" sz="2600" dirty="0"/>
              <a:t>Etc.</a:t>
            </a:r>
          </a:p>
          <a:p>
            <a:endParaRPr lang="fr-CA" dirty="0"/>
          </a:p>
          <a:p>
            <a:endParaRPr lang="fr-CA" dirty="0"/>
          </a:p>
        </p:txBody>
      </p:sp>
    </p:spTree>
    <p:extLst>
      <p:ext uri="{BB962C8B-B14F-4D97-AF65-F5344CB8AC3E}">
        <p14:creationId xmlns:p14="http://schemas.microsoft.com/office/powerpoint/2010/main" val="37741248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329139"/>
            <a:ext cx="8640960" cy="924475"/>
          </a:xfrm>
        </p:spPr>
        <p:txBody>
          <a:bodyPr>
            <a:normAutofit fontScale="90000"/>
          </a:bodyPr>
          <a:lstStyle/>
          <a:p>
            <a:pPr algn="ctr"/>
            <a:r>
              <a:rPr lang="fr-CA" sz="2400" b="1" dirty="0"/>
              <a:t>Exemples de types de recherches pertinentes pour le système de formation</a:t>
            </a:r>
            <a:br>
              <a:rPr lang="fr-CA" sz="2400" b="1" dirty="0"/>
            </a:br>
            <a:endParaRPr lang="fr-CA" sz="2400" b="1" dirty="0"/>
          </a:p>
        </p:txBody>
      </p:sp>
      <p:sp>
        <p:nvSpPr>
          <p:cNvPr id="3" name="Espace réservé du contenu 2"/>
          <p:cNvSpPr>
            <a:spLocks noGrp="1"/>
          </p:cNvSpPr>
          <p:nvPr>
            <p:ph idx="1"/>
          </p:nvPr>
        </p:nvSpPr>
        <p:spPr>
          <a:xfrm>
            <a:off x="395536" y="2485683"/>
            <a:ext cx="8424935" cy="4149896"/>
          </a:xfrm>
        </p:spPr>
        <p:txBody>
          <a:bodyPr>
            <a:normAutofit/>
          </a:bodyPr>
          <a:lstStyle/>
          <a:p>
            <a:r>
              <a:rPr lang="fr-CA" sz="2200" dirty="0" smtClean="0"/>
              <a:t>Recherches </a:t>
            </a:r>
            <a:r>
              <a:rPr lang="fr-CA" sz="2200" dirty="0"/>
              <a:t>sur les apprentissages des élèves</a:t>
            </a:r>
          </a:p>
          <a:p>
            <a:r>
              <a:rPr lang="fr-CA" sz="2200" dirty="0"/>
              <a:t>Recherches sur les manuels, les programmes</a:t>
            </a:r>
          </a:p>
          <a:p>
            <a:r>
              <a:rPr lang="fr-CA" sz="2200" dirty="0"/>
              <a:t>Recherches sur les pratiques d’enseignement</a:t>
            </a:r>
          </a:p>
          <a:p>
            <a:r>
              <a:rPr lang="fr-CA" sz="2200" dirty="0"/>
              <a:t>Recherches ethnologiques (</a:t>
            </a:r>
            <a:r>
              <a:rPr lang="fr-CA" sz="2200" i="1" dirty="0" err="1" smtClean="0"/>
              <a:t>ethnomathematics</a:t>
            </a:r>
            <a:r>
              <a:rPr lang="fr-CA" sz="2200" dirty="0"/>
              <a:t>) sur les pratiques mathématiques dans la société (pratiques culturelles et pratiques sociales de référence)</a:t>
            </a:r>
          </a:p>
          <a:p>
            <a:r>
              <a:rPr lang="fr-CA" sz="2200" dirty="0"/>
              <a:t>Recherches sur les pratiques mathématiques du patrimoine historique</a:t>
            </a:r>
          </a:p>
          <a:p>
            <a:r>
              <a:rPr lang="fr-CA" sz="2200" dirty="0"/>
              <a:t>Recherche sur l’étudiant en formation</a:t>
            </a:r>
          </a:p>
          <a:p>
            <a:r>
              <a:rPr lang="fr-CA" sz="2200" dirty="0"/>
              <a:t>La recherche-action comme dispositif de formation</a:t>
            </a:r>
          </a:p>
          <a:p>
            <a:endParaRPr lang="fr-CA" dirty="0"/>
          </a:p>
        </p:txBody>
      </p:sp>
    </p:spTree>
    <p:extLst>
      <p:ext uri="{BB962C8B-B14F-4D97-AF65-F5344CB8AC3E}">
        <p14:creationId xmlns:p14="http://schemas.microsoft.com/office/powerpoint/2010/main" val="427736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305602" y="1329435"/>
            <a:ext cx="8294701" cy="907138"/>
          </a:xfrm>
        </p:spPr>
        <p:txBody>
          <a:bodyPr>
            <a:normAutofit/>
          </a:bodyPr>
          <a:lstStyle/>
          <a:p>
            <a:pPr algn="ctr"/>
            <a:r>
              <a:rPr lang="fr-CA" dirty="0" smtClean="0"/>
              <a:t>Plan</a:t>
            </a:r>
            <a:endParaRPr lang="fr-CA" dirty="0"/>
          </a:p>
        </p:txBody>
      </p:sp>
      <p:sp>
        <p:nvSpPr>
          <p:cNvPr id="3" name="Sous-titre 2"/>
          <p:cNvSpPr>
            <a:spLocks noGrp="1"/>
          </p:cNvSpPr>
          <p:nvPr>
            <p:ph idx="1"/>
            <p:custDataLst>
              <p:tags r:id="rId2"/>
            </p:custDataLst>
          </p:nvPr>
        </p:nvSpPr>
        <p:spPr>
          <a:xfrm>
            <a:off x="392099" y="2125362"/>
            <a:ext cx="8294701" cy="4361935"/>
          </a:xfrm>
        </p:spPr>
        <p:txBody>
          <a:bodyPr>
            <a:normAutofit/>
          </a:bodyPr>
          <a:lstStyle/>
          <a:p>
            <a:r>
              <a:rPr lang="fr-CA" sz="2800" dirty="0">
                <a:latin typeface="Helvetica" panose="020B0604020202020204" pitchFamily="34" charset="0"/>
                <a:cs typeface="Helvetica" panose="020B0604020202020204" pitchFamily="34" charset="0"/>
              </a:rPr>
              <a:t>L’écriture scientifique: quelques principes de base</a:t>
            </a:r>
          </a:p>
          <a:p>
            <a:r>
              <a:rPr lang="fr-CA" sz="2800" dirty="0" smtClean="0">
                <a:solidFill>
                  <a:schemeClr val="tx1"/>
                </a:solidFill>
                <a:latin typeface="Helvetica" panose="020B0604020202020204" pitchFamily="34" charset="0"/>
                <a:cs typeface="Helvetica" panose="020B0604020202020204" pitchFamily="34" charset="0"/>
              </a:rPr>
              <a:t>Évitez le piège du plagiat</a:t>
            </a:r>
          </a:p>
          <a:p>
            <a:r>
              <a:rPr lang="fr-CA" sz="2800" dirty="0" smtClean="0">
                <a:latin typeface="Helvetica" panose="020B0604020202020204" pitchFamily="34" charset="0"/>
                <a:cs typeface="Helvetica" panose="020B0604020202020204" pitchFamily="34" charset="0"/>
              </a:rPr>
              <a:t>Comment citer une référence</a:t>
            </a:r>
          </a:p>
          <a:p>
            <a:r>
              <a:rPr lang="fr-CA" altLang="fr-FR" sz="2800" dirty="0" smtClean="0">
                <a:latin typeface="Helvetica" panose="020B0604020202020204" pitchFamily="34" charset="0"/>
                <a:cs typeface="Helvetica" panose="020B0604020202020204" pitchFamily="34" charset="0"/>
              </a:rPr>
              <a:t>Comment </a:t>
            </a:r>
            <a:r>
              <a:rPr lang="fr-CA" altLang="fr-FR" sz="2800" dirty="0">
                <a:latin typeface="Helvetica" panose="020B0604020202020204" pitchFamily="34" charset="0"/>
                <a:cs typeface="Helvetica" panose="020B0604020202020204" pitchFamily="34" charset="0"/>
              </a:rPr>
              <a:t>rédiger une bibliographie</a:t>
            </a:r>
            <a:endParaRPr lang="fr-CA" sz="2800" dirty="0" smtClean="0">
              <a:solidFill>
                <a:schemeClr val="tx1"/>
              </a:solidFill>
              <a:latin typeface="Helvetica" panose="020B0604020202020204" pitchFamily="34" charset="0"/>
              <a:cs typeface="Helvetica" panose="020B0604020202020204" pitchFamily="34" charset="0"/>
            </a:endParaRPr>
          </a:p>
          <a:p>
            <a:endParaRPr lang="fr-CA" sz="2800" dirty="0" smtClean="0">
              <a:solidFill>
                <a:schemeClr val="tx1"/>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41183056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392099" y="1638354"/>
            <a:ext cx="8294701" cy="795927"/>
          </a:xfrm>
        </p:spPr>
        <p:txBody>
          <a:bodyPr/>
          <a:lstStyle/>
          <a:p>
            <a:pPr algn="ctr"/>
            <a:r>
              <a:rPr lang="fr-CA" dirty="0" smtClean="0"/>
              <a:t>La forme</a:t>
            </a:r>
            <a:endParaRPr lang="fr-CA" dirty="0"/>
          </a:p>
        </p:txBody>
      </p:sp>
      <p:sp>
        <p:nvSpPr>
          <p:cNvPr id="3" name="Espace réservé du contenu 2"/>
          <p:cNvSpPr>
            <a:spLocks noGrp="1"/>
          </p:cNvSpPr>
          <p:nvPr>
            <p:ph sz="quarter" idx="1"/>
            <p:custDataLst>
              <p:tags r:id="rId2"/>
            </p:custDataLst>
          </p:nvPr>
        </p:nvSpPr>
        <p:spPr>
          <a:xfrm>
            <a:off x="392099" y="2793711"/>
            <a:ext cx="8294701" cy="3372415"/>
          </a:xfrm>
        </p:spPr>
        <p:txBody>
          <a:bodyPr>
            <a:normAutofit fontScale="77500" lnSpcReduction="20000"/>
          </a:bodyPr>
          <a:lstStyle/>
          <a:p>
            <a:r>
              <a:rPr lang="fr-CA" dirty="0" smtClean="0"/>
              <a:t>Utiliser un ton neutre qui ne laisse pas transparaître d’émotions ou de jugement</a:t>
            </a:r>
            <a:endParaRPr lang="fr-CA" dirty="0"/>
          </a:p>
          <a:p>
            <a:pPr lvl="2"/>
            <a:r>
              <a:rPr lang="fr-CA" sz="2400" dirty="0" smtClean="0"/>
              <a:t> </a:t>
            </a:r>
            <a:r>
              <a:rPr lang="fr-CA" sz="2400" strike="sngStrike" dirty="0" smtClean="0">
                <a:solidFill>
                  <a:srgbClr val="FF0000"/>
                </a:solidFill>
              </a:rPr>
              <a:t>Malheureusement</a:t>
            </a:r>
            <a:r>
              <a:rPr lang="fr-CA" sz="2400" dirty="0" smtClean="0"/>
              <a:t>, les enseignants…</a:t>
            </a:r>
          </a:p>
          <a:p>
            <a:pPr marL="457200" lvl="1" indent="0">
              <a:buNone/>
            </a:pPr>
            <a:endParaRPr lang="fr-CA" dirty="0" smtClean="0"/>
          </a:p>
          <a:p>
            <a:r>
              <a:rPr lang="fr-CA" dirty="0" smtClean="0"/>
              <a:t>Utiliser un ton posé qui évite des propos trop appuyés.</a:t>
            </a:r>
          </a:p>
          <a:p>
            <a:pPr lvl="2"/>
            <a:r>
              <a:rPr lang="fr-CA" sz="2400" strike="sngStrike" dirty="0" smtClean="0">
                <a:solidFill>
                  <a:srgbClr val="FF0000"/>
                </a:solidFill>
              </a:rPr>
              <a:t>De toute évidence</a:t>
            </a:r>
            <a:r>
              <a:rPr lang="fr-CA" sz="2400" dirty="0" smtClean="0"/>
              <a:t>, les enseignants…</a:t>
            </a:r>
          </a:p>
          <a:p>
            <a:r>
              <a:rPr lang="fr-CA" dirty="0" smtClean="0"/>
              <a:t>Nuancer</a:t>
            </a:r>
          </a:p>
          <a:p>
            <a:pPr lvl="1">
              <a:buFont typeface="Arial" panose="020B0604020202020204" pitchFamily="34" charset="0"/>
              <a:buChar char="•"/>
            </a:pPr>
            <a:r>
              <a:rPr lang="fr-CA" dirty="0" smtClean="0">
                <a:solidFill>
                  <a:srgbClr val="FF0000"/>
                </a:solidFill>
              </a:rPr>
              <a:t>Il semble que </a:t>
            </a:r>
            <a:r>
              <a:rPr lang="fr-CA" dirty="0" smtClean="0"/>
              <a:t>les enseignants …</a:t>
            </a:r>
          </a:p>
          <a:p>
            <a:pPr lvl="1">
              <a:buFont typeface="Arial" panose="020B0604020202020204" pitchFamily="34" charset="0"/>
              <a:buChar char="•"/>
            </a:pPr>
            <a:r>
              <a:rPr lang="fr-CA" dirty="0" smtClean="0">
                <a:solidFill>
                  <a:srgbClr val="FF0000"/>
                </a:solidFill>
              </a:rPr>
              <a:t>Cela pourrait </a:t>
            </a:r>
            <a:r>
              <a:rPr lang="fr-CA" dirty="0" smtClean="0"/>
              <a:t>signifier que les enseignants … </a:t>
            </a:r>
          </a:p>
          <a:p>
            <a:endParaRPr lang="fr-CA" dirty="0"/>
          </a:p>
        </p:txBody>
      </p:sp>
    </p:spTree>
    <p:extLst>
      <p:ext uri="{BB962C8B-B14F-4D97-AF65-F5344CB8AC3E}">
        <p14:creationId xmlns:p14="http://schemas.microsoft.com/office/powerpoint/2010/main" val="3079009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392099" y="1378862"/>
            <a:ext cx="8294701" cy="795927"/>
          </a:xfrm>
        </p:spPr>
        <p:txBody>
          <a:bodyPr/>
          <a:lstStyle/>
          <a:p>
            <a:pPr algn="ctr"/>
            <a:r>
              <a:rPr lang="fr-CA" dirty="0" smtClean="0"/>
              <a:t>La forme</a:t>
            </a:r>
            <a:endParaRPr lang="fr-CA" dirty="0"/>
          </a:p>
        </p:txBody>
      </p:sp>
      <p:sp>
        <p:nvSpPr>
          <p:cNvPr id="3" name="Espace réservé du contenu 2"/>
          <p:cNvSpPr>
            <a:spLocks noGrp="1"/>
          </p:cNvSpPr>
          <p:nvPr>
            <p:ph sz="quarter" idx="1"/>
            <p:custDataLst>
              <p:tags r:id="rId2"/>
            </p:custDataLst>
          </p:nvPr>
        </p:nvSpPr>
        <p:spPr/>
        <p:txBody>
          <a:bodyPr/>
          <a:lstStyle/>
          <a:p>
            <a:r>
              <a:rPr lang="fr-CA" dirty="0" smtClean="0"/>
              <a:t>Éviter l’utilisation du JE </a:t>
            </a:r>
          </a:p>
          <a:p>
            <a:pPr lvl="2"/>
            <a:r>
              <a:rPr lang="fr-CA" sz="2400" dirty="0" smtClean="0"/>
              <a:t> </a:t>
            </a:r>
            <a:r>
              <a:rPr lang="fr-CA" sz="2400" strike="sngStrike" dirty="0" smtClean="0">
                <a:solidFill>
                  <a:srgbClr val="FF0000"/>
                </a:solidFill>
              </a:rPr>
              <a:t>J’ai</a:t>
            </a:r>
            <a:r>
              <a:rPr lang="fr-CA" sz="2400" dirty="0" smtClean="0">
                <a:solidFill>
                  <a:srgbClr val="C00000"/>
                </a:solidFill>
              </a:rPr>
              <a:t> </a:t>
            </a:r>
            <a:r>
              <a:rPr lang="fr-CA" sz="2400" dirty="0" smtClean="0"/>
              <a:t>recensé neuf articles </a:t>
            </a:r>
          </a:p>
          <a:p>
            <a:pPr lvl="2"/>
            <a:r>
              <a:rPr lang="fr-CA" sz="2400" dirty="0"/>
              <a:t>N</a:t>
            </a:r>
            <a:r>
              <a:rPr lang="fr-CA" sz="2400" dirty="0" smtClean="0"/>
              <a:t>ous avons recensé neuf articles…</a:t>
            </a:r>
          </a:p>
          <a:p>
            <a:pPr lvl="2"/>
            <a:r>
              <a:rPr lang="fr-CA" sz="2400" dirty="0" smtClean="0"/>
              <a:t>La recension a permis d’identifier neuf articles</a:t>
            </a:r>
          </a:p>
          <a:p>
            <a:pPr lvl="2"/>
            <a:r>
              <a:rPr lang="fr-CA" sz="2400" dirty="0" smtClean="0"/>
              <a:t>Neuf articles ont été recensés</a:t>
            </a:r>
          </a:p>
          <a:p>
            <a:endParaRPr lang="fr-CA" sz="2400" dirty="0"/>
          </a:p>
        </p:txBody>
      </p:sp>
    </p:spTree>
    <p:extLst>
      <p:ext uri="{BB962C8B-B14F-4D97-AF65-F5344CB8AC3E}">
        <p14:creationId xmlns:p14="http://schemas.microsoft.com/office/powerpoint/2010/main" val="42029802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392099" y="1638354"/>
            <a:ext cx="8294701" cy="795927"/>
          </a:xfrm>
        </p:spPr>
        <p:txBody>
          <a:bodyPr>
            <a:normAutofit/>
          </a:bodyPr>
          <a:lstStyle/>
          <a:p>
            <a:pPr algn="ctr"/>
            <a:r>
              <a:rPr lang="fr-CA" sz="3200" dirty="0" smtClean="0"/>
              <a:t>La forme</a:t>
            </a:r>
            <a:endParaRPr lang="fr-CA" sz="3200" dirty="0"/>
          </a:p>
        </p:txBody>
      </p:sp>
      <p:sp>
        <p:nvSpPr>
          <p:cNvPr id="3" name="Espace réservé du contenu 2"/>
          <p:cNvSpPr>
            <a:spLocks noGrp="1"/>
          </p:cNvSpPr>
          <p:nvPr>
            <p:ph sz="quarter" idx="1"/>
            <p:custDataLst>
              <p:tags r:id="rId2"/>
            </p:custDataLst>
          </p:nvPr>
        </p:nvSpPr>
        <p:spPr>
          <a:xfrm>
            <a:off x="392099" y="2583646"/>
            <a:ext cx="8294701" cy="3372415"/>
          </a:xfrm>
        </p:spPr>
        <p:txBody>
          <a:bodyPr>
            <a:normAutofit/>
          </a:bodyPr>
          <a:lstStyle/>
          <a:p>
            <a:r>
              <a:rPr lang="fr-CA" dirty="0" smtClean="0"/>
              <a:t>Utiliser les mêmes termes pour désigner </a:t>
            </a:r>
            <a:r>
              <a:rPr lang="fr-CA" dirty="0"/>
              <a:t>l</a:t>
            </a:r>
            <a:r>
              <a:rPr lang="fr-CA" dirty="0" smtClean="0"/>
              <a:t>es concepts et les construits scientifiques</a:t>
            </a:r>
            <a:r>
              <a:rPr lang="fr-CA" dirty="0"/>
              <a:t>.</a:t>
            </a:r>
            <a:endParaRPr lang="fr-CA" dirty="0" smtClean="0"/>
          </a:p>
          <a:p>
            <a:pPr lvl="2" algn="just"/>
            <a:r>
              <a:rPr lang="fr-CA" sz="2400" dirty="0" smtClean="0"/>
              <a:t>Les résultats d’une recherche visant à dégager </a:t>
            </a:r>
            <a:r>
              <a:rPr lang="fr-CA" sz="2400" u="sng" dirty="0">
                <a:solidFill>
                  <a:srgbClr val="FF0000"/>
                </a:solidFill>
              </a:rPr>
              <a:t>le point de vue</a:t>
            </a:r>
            <a:r>
              <a:rPr lang="fr-CA" sz="2400" dirty="0">
                <a:solidFill>
                  <a:schemeClr val="accent2"/>
                </a:solidFill>
              </a:rPr>
              <a:t> </a:t>
            </a:r>
            <a:r>
              <a:rPr lang="fr-CA" sz="2400" dirty="0" smtClean="0"/>
              <a:t>d’enseignants stagiaires marocains du </a:t>
            </a:r>
            <a:r>
              <a:rPr lang="fr-CA" sz="2400" dirty="0"/>
              <a:t>primaire à l’égard de l’enseignement des </a:t>
            </a:r>
            <a:r>
              <a:rPr lang="fr-CA" sz="2400" dirty="0" smtClean="0"/>
              <a:t>mathématiques laissent </a:t>
            </a:r>
            <a:r>
              <a:rPr lang="fr-CA" sz="2400" dirty="0"/>
              <a:t>entrevoir </a:t>
            </a:r>
            <a:r>
              <a:rPr lang="fr-CA" sz="2400" u="sng" dirty="0" smtClean="0">
                <a:solidFill>
                  <a:srgbClr val="FF0000"/>
                </a:solidFill>
              </a:rPr>
              <a:t>des conceptions </a:t>
            </a:r>
            <a:r>
              <a:rPr lang="fr-CA" sz="2400" dirty="0" smtClean="0"/>
              <a:t>accordant la prépondérance à la transmission des connaissances …</a:t>
            </a:r>
            <a:endParaRPr lang="fr-CA" sz="2400" dirty="0"/>
          </a:p>
        </p:txBody>
      </p:sp>
    </p:spTree>
    <p:extLst>
      <p:ext uri="{BB962C8B-B14F-4D97-AF65-F5344CB8AC3E}">
        <p14:creationId xmlns:p14="http://schemas.microsoft.com/office/powerpoint/2010/main" val="39994976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392099" y="1304722"/>
            <a:ext cx="8294701" cy="1143000"/>
          </a:xfrm>
        </p:spPr>
        <p:txBody>
          <a:bodyPr>
            <a:normAutofit/>
          </a:bodyPr>
          <a:lstStyle/>
          <a:p>
            <a:pPr algn="ctr"/>
            <a:r>
              <a:rPr lang="fr-CA" sz="3200" dirty="0" smtClean="0"/>
              <a:t>La forme</a:t>
            </a:r>
            <a:endParaRPr lang="fr-CA" sz="3200" dirty="0"/>
          </a:p>
        </p:txBody>
      </p:sp>
      <p:sp>
        <p:nvSpPr>
          <p:cNvPr id="3" name="Espace réservé du contenu 2"/>
          <p:cNvSpPr>
            <a:spLocks noGrp="1"/>
          </p:cNvSpPr>
          <p:nvPr>
            <p:ph sz="quarter" idx="1"/>
            <p:custDataLst>
              <p:tags r:id="rId2"/>
            </p:custDataLst>
          </p:nvPr>
        </p:nvSpPr>
        <p:spPr>
          <a:xfrm>
            <a:off x="392099" y="2174789"/>
            <a:ext cx="8294701" cy="4423719"/>
          </a:xfrm>
        </p:spPr>
        <p:txBody>
          <a:bodyPr>
            <a:normAutofit fontScale="85000" lnSpcReduction="10000"/>
          </a:bodyPr>
          <a:lstStyle/>
          <a:p>
            <a:pPr algn="just"/>
            <a:r>
              <a:rPr lang="fr-CA" dirty="0" smtClean="0"/>
              <a:t>Les propos doivent être compréhensibles pour un lectorat étranger non familier avec le contexte éducatif marocain. Soit insérer des notes de bas de page, soit donner des précisions dans le texte.</a:t>
            </a:r>
          </a:p>
          <a:p>
            <a:pPr algn="just">
              <a:buNone/>
            </a:pPr>
            <a:endParaRPr lang="fr-CA" dirty="0" smtClean="0"/>
          </a:p>
          <a:p>
            <a:pPr algn="just"/>
            <a:r>
              <a:rPr lang="fr-CA" dirty="0" smtClean="0"/>
              <a:t>Exemples d’éléments à expliciter</a:t>
            </a:r>
          </a:p>
          <a:p>
            <a:pPr lvl="2"/>
            <a:r>
              <a:rPr lang="fr-CA" sz="2400" dirty="0" smtClean="0"/>
              <a:t>Académies …</a:t>
            </a:r>
          </a:p>
          <a:p>
            <a:pPr lvl="2"/>
            <a:r>
              <a:rPr lang="fr-CA" sz="2400" dirty="0" smtClean="0"/>
              <a:t>Les élèves de </a:t>
            </a:r>
            <a:r>
              <a:rPr lang="fr-CA" dirty="0"/>
              <a:t>1</a:t>
            </a:r>
            <a:r>
              <a:rPr lang="fr-CA" sz="2400" baseline="30000" dirty="0" smtClean="0"/>
              <a:t>e</a:t>
            </a:r>
            <a:r>
              <a:rPr lang="fr-CA" sz="2400" dirty="0" smtClean="0"/>
              <a:t> cycle du secondaire …</a:t>
            </a:r>
          </a:p>
          <a:p>
            <a:pPr lvl="2"/>
            <a:r>
              <a:rPr lang="fr-CA" sz="2400" dirty="0" smtClean="0"/>
              <a:t>CRMEF</a:t>
            </a:r>
          </a:p>
          <a:p>
            <a:pPr lvl="2"/>
            <a:r>
              <a:rPr lang="fr-CA" dirty="0" smtClean="0"/>
              <a:t>Conseiller pédagogique</a:t>
            </a:r>
            <a:endParaRPr lang="fr-CA" sz="2400" dirty="0" smtClean="0"/>
          </a:p>
          <a:p>
            <a:pPr lvl="2"/>
            <a:r>
              <a:rPr lang="fr-CA" dirty="0" smtClean="0"/>
              <a:t>…</a:t>
            </a:r>
            <a:endParaRPr lang="fr-CA" sz="2400" dirty="0" smtClean="0"/>
          </a:p>
          <a:p>
            <a:pPr lvl="1"/>
            <a:endParaRPr lang="fr-CA" dirty="0"/>
          </a:p>
        </p:txBody>
      </p:sp>
    </p:spTree>
    <p:extLst>
      <p:ext uri="{BB962C8B-B14F-4D97-AF65-F5344CB8AC3E}">
        <p14:creationId xmlns:p14="http://schemas.microsoft.com/office/powerpoint/2010/main" val="8542573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392099" y="1242939"/>
            <a:ext cx="8294701" cy="746500"/>
          </a:xfrm>
        </p:spPr>
        <p:txBody>
          <a:bodyPr>
            <a:normAutofit/>
          </a:bodyPr>
          <a:lstStyle/>
          <a:p>
            <a:pPr algn="ctr"/>
            <a:r>
              <a:rPr lang="fr-CA" sz="3200" dirty="0" smtClean="0"/>
              <a:t>La forme</a:t>
            </a:r>
            <a:endParaRPr lang="fr-CA" sz="3200" dirty="0"/>
          </a:p>
        </p:txBody>
      </p:sp>
      <p:sp>
        <p:nvSpPr>
          <p:cNvPr id="3" name="Espace réservé du contenu 2"/>
          <p:cNvSpPr>
            <a:spLocks noGrp="1"/>
          </p:cNvSpPr>
          <p:nvPr>
            <p:ph sz="quarter" idx="1"/>
            <p:custDataLst>
              <p:tags r:id="rId2"/>
            </p:custDataLst>
          </p:nvPr>
        </p:nvSpPr>
        <p:spPr>
          <a:xfrm>
            <a:off x="392099" y="2100650"/>
            <a:ext cx="8294701" cy="4053120"/>
          </a:xfrm>
        </p:spPr>
        <p:txBody>
          <a:bodyPr>
            <a:normAutofit fontScale="77500" lnSpcReduction="20000"/>
          </a:bodyPr>
          <a:lstStyle/>
          <a:p>
            <a:r>
              <a:rPr lang="fr-CA" dirty="0" smtClean="0"/>
              <a:t>Éviter les généralisations abusives en énumérant une série de recherches en lien avec des idées connexes, mais pas nécessairement identiques.</a:t>
            </a:r>
          </a:p>
          <a:p>
            <a:pPr lvl="1" algn="just"/>
            <a:r>
              <a:rPr lang="fr-CA" dirty="0"/>
              <a:t>Les analyses de contenu des manuels scolaires démontrent l’écart important entre les fondements et orientations explicites des programmes disciplinaires et les propositions des manuels scolaires, notamment au regard </a:t>
            </a:r>
            <a:r>
              <a:rPr lang="fr-CA" dirty="0">
                <a:solidFill>
                  <a:srgbClr val="FF0000"/>
                </a:solidFill>
              </a:rPr>
              <a:t>de la démarche d’apprentissage, de la conceptualisation et de la problématisation </a:t>
            </a:r>
            <a:r>
              <a:rPr lang="fr-CA" dirty="0"/>
              <a:t>(ex.: </a:t>
            </a:r>
            <a:r>
              <a:rPr lang="fr-CA" dirty="0" err="1"/>
              <a:t>Beyer</a:t>
            </a:r>
            <a:r>
              <a:rPr lang="fr-CA" dirty="0"/>
              <a:t> et Davis, 2009; </a:t>
            </a:r>
            <a:r>
              <a:rPr lang="fr-CA" dirty="0" err="1"/>
              <a:t>Belkhodja</a:t>
            </a:r>
            <a:r>
              <a:rPr lang="fr-CA" dirty="0"/>
              <a:t>, </a:t>
            </a:r>
            <a:r>
              <a:rPr lang="fr-CA" dirty="0" smtClean="0"/>
              <a:t>2007; </a:t>
            </a:r>
            <a:r>
              <a:rPr lang="fr-CA" dirty="0" err="1"/>
              <a:t>Cotnoir</a:t>
            </a:r>
            <a:r>
              <a:rPr lang="fr-CA" dirty="0"/>
              <a:t>, 2010; Hasni et Roy, 2006; </a:t>
            </a:r>
            <a:r>
              <a:rPr lang="fr-CA" dirty="0" err="1"/>
              <a:t>Kesidou</a:t>
            </a:r>
            <a:r>
              <a:rPr lang="fr-CA" dirty="0"/>
              <a:t> et </a:t>
            </a:r>
            <a:r>
              <a:rPr lang="fr-CA" dirty="0" err="1"/>
              <a:t>Roseman</a:t>
            </a:r>
            <a:r>
              <a:rPr lang="fr-CA" dirty="0"/>
              <a:t>, 2002; Lebrun, 2002, 2006, 2009, sous presse; Lebrun et Hasni, 2010; Marchand et </a:t>
            </a:r>
            <a:r>
              <a:rPr lang="fr-CA" dirty="0" err="1"/>
              <a:t>Bednarz</a:t>
            </a:r>
            <a:r>
              <a:rPr lang="fr-CA" dirty="0"/>
              <a:t>, 1999; </a:t>
            </a:r>
            <a:r>
              <a:rPr lang="fr-CA" dirty="0" err="1"/>
              <a:t>Niclot</a:t>
            </a:r>
            <a:r>
              <a:rPr lang="fr-CA" dirty="0"/>
              <a:t>, 2012; Roy et Lenoir, 2006; </a:t>
            </a:r>
            <a:r>
              <a:rPr lang="fr-CA" dirty="0" err="1"/>
              <a:t>Remillard</a:t>
            </a:r>
            <a:r>
              <a:rPr lang="fr-CA" dirty="0"/>
              <a:t>, 2000, 2005, Waddington et </a:t>
            </a:r>
            <a:r>
              <a:rPr lang="fr-CA" dirty="0" err="1"/>
              <a:t>Imbriglio</a:t>
            </a:r>
            <a:r>
              <a:rPr lang="fr-CA" dirty="0"/>
              <a:t>, 2011). </a:t>
            </a:r>
          </a:p>
          <a:p>
            <a:endParaRPr lang="fr-CA" dirty="0"/>
          </a:p>
        </p:txBody>
      </p:sp>
    </p:spTree>
    <p:extLst>
      <p:ext uri="{BB962C8B-B14F-4D97-AF65-F5344CB8AC3E}">
        <p14:creationId xmlns:p14="http://schemas.microsoft.com/office/powerpoint/2010/main" val="31206689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392099" y="1382493"/>
            <a:ext cx="8294701" cy="709430"/>
          </a:xfrm>
        </p:spPr>
        <p:txBody>
          <a:bodyPr>
            <a:normAutofit fontScale="90000"/>
          </a:bodyPr>
          <a:lstStyle/>
          <a:p>
            <a:pPr algn="ctr"/>
            <a:r>
              <a:rPr lang="fr-CA" dirty="0" smtClean="0"/>
              <a:t>La forme</a:t>
            </a:r>
            <a:endParaRPr lang="fr-CA" dirty="0"/>
          </a:p>
        </p:txBody>
      </p:sp>
      <p:sp>
        <p:nvSpPr>
          <p:cNvPr id="3" name="Espace réservé du contenu 2"/>
          <p:cNvSpPr>
            <a:spLocks noGrp="1"/>
          </p:cNvSpPr>
          <p:nvPr>
            <p:ph sz="quarter" idx="1"/>
            <p:custDataLst>
              <p:tags r:id="rId2"/>
            </p:custDataLst>
          </p:nvPr>
        </p:nvSpPr>
        <p:spPr>
          <a:xfrm>
            <a:off x="478597" y="2091923"/>
            <a:ext cx="8294701" cy="4160700"/>
          </a:xfrm>
        </p:spPr>
        <p:txBody>
          <a:bodyPr>
            <a:normAutofit fontScale="92500" lnSpcReduction="10000"/>
          </a:bodyPr>
          <a:lstStyle/>
          <a:p>
            <a:r>
              <a:rPr lang="fr-CA" dirty="0" smtClean="0"/>
              <a:t>Les citations directes doivent être complètes. Éviter de couper des citations ...</a:t>
            </a:r>
          </a:p>
          <a:p>
            <a:pPr lvl="1"/>
            <a:r>
              <a:rPr lang="fr-CA" dirty="0" smtClean="0"/>
              <a:t>En classe, l’enseignement s’effectue, selon les auteurs, «dans un environnement ouvert, mais sous contraintes» (</a:t>
            </a:r>
            <a:r>
              <a:rPr lang="fr-CA" i="1" dirty="0" smtClean="0"/>
              <a:t>Ibid.</a:t>
            </a:r>
            <a:r>
              <a:rPr lang="fr-CA" dirty="0" smtClean="0"/>
              <a:t>)</a:t>
            </a:r>
          </a:p>
          <a:p>
            <a:pPr lvl="1"/>
            <a:endParaRPr lang="fr-CA" dirty="0" smtClean="0"/>
          </a:p>
          <a:p>
            <a:r>
              <a:rPr lang="fr-CA" dirty="0" smtClean="0"/>
              <a:t>Éviter de recourir trop fréquemment à des citations directes, présenter les idées des auteurs dans vos mots.</a:t>
            </a:r>
          </a:p>
        </p:txBody>
      </p:sp>
    </p:spTree>
    <p:extLst>
      <p:ext uri="{BB962C8B-B14F-4D97-AF65-F5344CB8AC3E}">
        <p14:creationId xmlns:p14="http://schemas.microsoft.com/office/powerpoint/2010/main" val="2086861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NUM" val="2"/>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1"/>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2"/>
</p:tagLst>
</file>

<file path=ppt/tags/tag22.xml><?xml version="1.0" encoding="utf-8"?>
<p:tagLst xmlns:a="http://schemas.openxmlformats.org/drawingml/2006/main" xmlns:r="http://schemas.openxmlformats.org/officeDocument/2006/relationships" xmlns:p="http://schemas.openxmlformats.org/presentationml/2006/main">
  <p:tag name="NUM" val="1"/>
</p:tagLst>
</file>

<file path=ppt/tags/tag23.xml><?xml version="1.0" encoding="utf-8"?>
<p:tagLst xmlns:a="http://schemas.openxmlformats.org/drawingml/2006/main" xmlns:r="http://schemas.openxmlformats.org/officeDocument/2006/relationships" xmlns:p="http://schemas.openxmlformats.org/presentationml/2006/main">
  <p:tag name="NUM" val="2"/>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Thème par défaut">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1672</TotalTime>
  <Words>928</Words>
  <Application>Microsoft Office PowerPoint</Application>
  <PresentationFormat>Affichage à l'écran (4:3)</PresentationFormat>
  <Paragraphs>77</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Thème par défaut</vt:lpstr>
      <vt:lpstr>Rapport de la recherche et  diffusion des résultats </vt:lpstr>
      <vt:lpstr>Exemples de types de recherches pertinentes pour le système de formation </vt:lpstr>
      <vt:lpstr>Plan</vt:lpstr>
      <vt:lpstr>La forme</vt:lpstr>
      <vt:lpstr>La forme</vt:lpstr>
      <vt:lpstr>La forme</vt:lpstr>
      <vt:lpstr>La forme</vt:lpstr>
      <vt:lpstr>La forme</vt:lpstr>
      <vt:lpstr>La forme</vt:lpstr>
      <vt:lpstr>Le fond</vt:lpstr>
      <vt:lpstr>Le fond</vt:lpstr>
      <vt:lpstr>Le fond</vt:lpstr>
      <vt:lpstr>Présentation PowerPoint</vt:lpstr>
      <vt:lpstr>Le fond</vt:lpstr>
      <vt:lpstr>Le fond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Mélanie Cabana</dc:creator>
  <cp:lastModifiedBy>Squalli, Hassane</cp:lastModifiedBy>
  <cp:revision>57</cp:revision>
  <dcterms:created xsi:type="dcterms:W3CDTF">2014-05-15T13:54:25Z</dcterms:created>
  <dcterms:modified xsi:type="dcterms:W3CDTF">2014-06-11T14:26:01Z</dcterms:modified>
</cp:coreProperties>
</file>